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9" r:id="rId4"/>
  </p:sldMasterIdLst>
  <p:notesMasterIdLst>
    <p:notesMasterId r:id="rId28"/>
  </p:notesMasterIdLst>
  <p:handoutMasterIdLst>
    <p:handoutMasterId r:id="rId29"/>
  </p:handoutMasterIdLst>
  <p:sldIdLst>
    <p:sldId id="256" r:id="rId5"/>
    <p:sldId id="292" r:id="rId6"/>
    <p:sldId id="330" r:id="rId7"/>
    <p:sldId id="318" r:id="rId8"/>
    <p:sldId id="323" r:id="rId9"/>
    <p:sldId id="297" r:id="rId10"/>
    <p:sldId id="283" r:id="rId11"/>
    <p:sldId id="299" r:id="rId12"/>
    <p:sldId id="300" r:id="rId13"/>
    <p:sldId id="304" r:id="rId14"/>
    <p:sldId id="303" r:id="rId15"/>
    <p:sldId id="266" r:id="rId16"/>
    <p:sldId id="322" r:id="rId17"/>
    <p:sldId id="308" r:id="rId18"/>
    <p:sldId id="314" r:id="rId19"/>
    <p:sldId id="312" r:id="rId20"/>
    <p:sldId id="321" r:id="rId21"/>
    <p:sldId id="326" r:id="rId22"/>
    <p:sldId id="324" r:id="rId23"/>
    <p:sldId id="327" r:id="rId24"/>
    <p:sldId id="333" r:id="rId25"/>
    <p:sldId id="328" r:id="rId26"/>
    <p:sldId id="332"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5359"/>
    <a:srgbClr val="969FA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2923" autoAdjust="0"/>
  </p:normalViewPr>
  <p:slideViewPr>
    <p:cSldViewPr snapToGrid="0" showGuides="1">
      <p:cViewPr varScale="1">
        <p:scale>
          <a:sx n="58" d="100"/>
          <a:sy n="58" d="100"/>
        </p:scale>
        <p:origin x="988" y="56"/>
      </p:cViewPr>
      <p:guideLst/>
    </p:cSldViewPr>
  </p:slideViewPr>
  <p:outlineViewPr>
    <p:cViewPr>
      <p:scale>
        <a:sx n="33" d="100"/>
        <a:sy n="33" d="100"/>
      </p:scale>
      <p:origin x="0" y="-4982"/>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diagrams/_rels/data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4B706C-04A3-45C0-812F-9ECCF3C46688}" type="doc">
      <dgm:prSet loTypeId="urn:microsoft.com/office/officeart/2005/8/layout/vProcess5" loCatId="process" qsTypeId="urn:microsoft.com/office/officeart/2005/8/quickstyle/simple2" qsCatId="simple" csTypeId="urn:microsoft.com/office/officeart/2005/8/colors/accent1_2" csCatId="accent1" phldr="1"/>
      <dgm:spPr/>
      <dgm:t>
        <a:bodyPr/>
        <a:lstStyle/>
        <a:p>
          <a:endParaRPr lang="en-US"/>
        </a:p>
      </dgm:t>
    </dgm:pt>
    <dgm:pt modelId="{DF5CE572-EDB2-4194-B526-ED95EFCFF70A}">
      <dgm:prSet custT="1"/>
      <dgm:spPr/>
      <dgm:t>
        <a:bodyPr/>
        <a:lstStyle/>
        <a:p>
          <a:r>
            <a:rPr lang="en-US" sz="2000" dirty="0"/>
            <a:t>Cost of Chronic Disease  </a:t>
          </a:r>
        </a:p>
      </dgm:t>
    </dgm:pt>
    <dgm:pt modelId="{1BDB2629-C5C9-42CF-823E-54F9632852D3}" type="parTrans" cxnId="{5419A7B1-FC51-44FC-B88F-1D47AC3D7164}">
      <dgm:prSet/>
      <dgm:spPr/>
      <dgm:t>
        <a:bodyPr/>
        <a:lstStyle/>
        <a:p>
          <a:endParaRPr lang="en-US"/>
        </a:p>
      </dgm:t>
    </dgm:pt>
    <dgm:pt modelId="{6DD39740-7E29-4881-9EF4-A8EEEB98BAAA}" type="sibTrans" cxnId="{5419A7B1-FC51-44FC-B88F-1D47AC3D7164}">
      <dgm:prSet/>
      <dgm:spPr/>
      <dgm:t>
        <a:bodyPr/>
        <a:lstStyle/>
        <a:p>
          <a:endParaRPr lang="en-US"/>
        </a:p>
      </dgm:t>
    </dgm:pt>
    <dgm:pt modelId="{1E562830-1B75-491B-980A-8C1D0D7974C4}">
      <dgm:prSet/>
      <dgm:spPr/>
      <dgm:t>
        <a:bodyPr/>
        <a:lstStyle/>
        <a:p>
          <a:r>
            <a:rPr lang="en-US" dirty="0"/>
            <a:t>4 Chronic Disease Categories</a:t>
          </a:r>
        </a:p>
      </dgm:t>
    </dgm:pt>
    <dgm:pt modelId="{D24A9913-3515-4BCE-BAF7-95ED99ED7C56}" type="parTrans" cxnId="{DEAB7B6D-EC82-45B2-87ED-B521FCD3DBCB}">
      <dgm:prSet/>
      <dgm:spPr/>
      <dgm:t>
        <a:bodyPr/>
        <a:lstStyle/>
        <a:p>
          <a:endParaRPr lang="en-US"/>
        </a:p>
      </dgm:t>
    </dgm:pt>
    <dgm:pt modelId="{D1FAC832-6EB3-45CD-A95E-AE43CDF24662}" type="sibTrans" cxnId="{DEAB7B6D-EC82-45B2-87ED-B521FCD3DBCB}">
      <dgm:prSet/>
      <dgm:spPr/>
      <dgm:t>
        <a:bodyPr/>
        <a:lstStyle/>
        <a:p>
          <a:endParaRPr lang="en-US"/>
        </a:p>
      </dgm:t>
    </dgm:pt>
    <dgm:pt modelId="{CBB4365C-5FBB-442C-AF56-318D3026136E}">
      <dgm:prSet/>
      <dgm:spPr/>
      <dgm:t>
        <a:bodyPr/>
        <a:lstStyle/>
        <a:p>
          <a:r>
            <a:rPr lang="en-US" dirty="0"/>
            <a:t>Learning Disabilities in Kids</a:t>
          </a:r>
        </a:p>
      </dgm:t>
    </dgm:pt>
    <dgm:pt modelId="{0A6ACC5E-9602-4B91-A198-221FDE81F950}" type="parTrans" cxnId="{B1282719-8940-4D7E-98CD-C8EAEFC562BD}">
      <dgm:prSet/>
      <dgm:spPr/>
      <dgm:t>
        <a:bodyPr/>
        <a:lstStyle/>
        <a:p>
          <a:endParaRPr lang="en-US"/>
        </a:p>
      </dgm:t>
    </dgm:pt>
    <dgm:pt modelId="{8697FFBA-C8C2-4DB7-843D-0FE39E5FED4C}" type="sibTrans" cxnId="{B1282719-8940-4D7E-98CD-C8EAEFC562BD}">
      <dgm:prSet/>
      <dgm:spPr/>
      <dgm:t>
        <a:bodyPr/>
        <a:lstStyle/>
        <a:p>
          <a:endParaRPr lang="en-US"/>
        </a:p>
      </dgm:t>
    </dgm:pt>
    <dgm:pt modelId="{E734C210-9DA5-40D5-A4ED-0E0EE7258655}">
      <dgm:prSet/>
      <dgm:spPr/>
      <dgm:t>
        <a:bodyPr/>
        <a:lstStyle/>
        <a:p>
          <a:r>
            <a:rPr lang="en-US" dirty="0"/>
            <a:t>3 Risk Factors</a:t>
          </a:r>
        </a:p>
      </dgm:t>
    </dgm:pt>
    <dgm:pt modelId="{79FE3E50-C8C8-4425-A07A-191272DF48B3}" type="parTrans" cxnId="{58661053-7D32-40B9-B0CC-716C9349BFAE}">
      <dgm:prSet/>
      <dgm:spPr/>
      <dgm:t>
        <a:bodyPr/>
        <a:lstStyle/>
        <a:p>
          <a:endParaRPr lang="en-US"/>
        </a:p>
      </dgm:t>
    </dgm:pt>
    <dgm:pt modelId="{BB033E94-974B-43BC-983A-A63EDF867ACE}" type="sibTrans" cxnId="{58661053-7D32-40B9-B0CC-716C9349BFAE}">
      <dgm:prSet/>
      <dgm:spPr/>
      <dgm:t>
        <a:bodyPr/>
        <a:lstStyle/>
        <a:p>
          <a:endParaRPr lang="en-US"/>
        </a:p>
      </dgm:t>
    </dgm:pt>
    <dgm:pt modelId="{7364BB41-58EE-436B-AB90-28643A419973}">
      <dgm:prSet/>
      <dgm:spPr/>
      <dgm:t>
        <a:bodyPr/>
        <a:lstStyle/>
        <a:p>
          <a:r>
            <a:rPr lang="en-US" dirty="0"/>
            <a:t>Recommendation </a:t>
          </a:r>
        </a:p>
      </dgm:t>
    </dgm:pt>
    <dgm:pt modelId="{9DEDA3CC-6ACF-43A6-95D8-54390D0B53DE}" type="parTrans" cxnId="{DCB08370-6463-4097-8B7A-FCA2E21C0BEC}">
      <dgm:prSet/>
      <dgm:spPr/>
      <dgm:t>
        <a:bodyPr/>
        <a:lstStyle/>
        <a:p>
          <a:endParaRPr lang="en-US"/>
        </a:p>
      </dgm:t>
    </dgm:pt>
    <dgm:pt modelId="{37D6F380-E154-439A-B581-C688E7FF1EC3}" type="sibTrans" cxnId="{DCB08370-6463-4097-8B7A-FCA2E21C0BEC}">
      <dgm:prSet/>
      <dgm:spPr/>
      <dgm:t>
        <a:bodyPr/>
        <a:lstStyle/>
        <a:p>
          <a:endParaRPr lang="en-US"/>
        </a:p>
      </dgm:t>
    </dgm:pt>
    <dgm:pt modelId="{80BDDDB9-95E4-48B0-B867-B2FFC16867F6}" type="pres">
      <dgm:prSet presAssocID="{CC4B706C-04A3-45C0-812F-9ECCF3C46688}" presName="outerComposite" presStyleCnt="0">
        <dgm:presLayoutVars>
          <dgm:chMax val="5"/>
          <dgm:dir/>
          <dgm:resizeHandles val="exact"/>
        </dgm:presLayoutVars>
      </dgm:prSet>
      <dgm:spPr/>
    </dgm:pt>
    <dgm:pt modelId="{3FAAE802-EEDD-404C-87DA-94707CF25F97}" type="pres">
      <dgm:prSet presAssocID="{CC4B706C-04A3-45C0-812F-9ECCF3C46688}" presName="dummyMaxCanvas" presStyleCnt="0">
        <dgm:presLayoutVars/>
      </dgm:prSet>
      <dgm:spPr/>
    </dgm:pt>
    <dgm:pt modelId="{3D1843E9-6765-41E2-B8FD-99A9BC6AB454}" type="pres">
      <dgm:prSet presAssocID="{CC4B706C-04A3-45C0-812F-9ECCF3C46688}" presName="FiveNodes_1" presStyleLbl="node1" presStyleIdx="0" presStyleCnt="5">
        <dgm:presLayoutVars>
          <dgm:bulletEnabled val="1"/>
        </dgm:presLayoutVars>
      </dgm:prSet>
      <dgm:spPr/>
    </dgm:pt>
    <dgm:pt modelId="{5218F7F4-9A5F-4A2A-AF71-BB56D75FD503}" type="pres">
      <dgm:prSet presAssocID="{CC4B706C-04A3-45C0-812F-9ECCF3C46688}" presName="FiveNodes_2" presStyleLbl="node1" presStyleIdx="1" presStyleCnt="5">
        <dgm:presLayoutVars>
          <dgm:bulletEnabled val="1"/>
        </dgm:presLayoutVars>
      </dgm:prSet>
      <dgm:spPr/>
    </dgm:pt>
    <dgm:pt modelId="{928550FE-8FEB-41C1-AC18-23ADE355B2CF}" type="pres">
      <dgm:prSet presAssocID="{CC4B706C-04A3-45C0-812F-9ECCF3C46688}" presName="FiveNodes_3" presStyleLbl="node1" presStyleIdx="2" presStyleCnt="5">
        <dgm:presLayoutVars>
          <dgm:bulletEnabled val="1"/>
        </dgm:presLayoutVars>
      </dgm:prSet>
      <dgm:spPr/>
    </dgm:pt>
    <dgm:pt modelId="{7A407E54-F78E-4666-A3DA-550582A7AC5A}" type="pres">
      <dgm:prSet presAssocID="{CC4B706C-04A3-45C0-812F-9ECCF3C46688}" presName="FiveNodes_4" presStyleLbl="node1" presStyleIdx="3" presStyleCnt="5">
        <dgm:presLayoutVars>
          <dgm:bulletEnabled val="1"/>
        </dgm:presLayoutVars>
      </dgm:prSet>
      <dgm:spPr/>
    </dgm:pt>
    <dgm:pt modelId="{84E0256C-ECED-4F97-9F66-D2ADD12E83F0}" type="pres">
      <dgm:prSet presAssocID="{CC4B706C-04A3-45C0-812F-9ECCF3C46688}" presName="FiveNodes_5" presStyleLbl="node1" presStyleIdx="4" presStyleCnt="5">
        <dgm:presLayoutVars>
          <dgm:bulletEnabled val="1"/>
        </dgm:presLayoutVars>
      </dgm:prSet>
      <dgm:spPr/>
    </dgm:pt>
    <dgm:pt modelId="{A8D703D4-2EB9-4422-B5DD-81F1343521E2}" type="pres">
      <dgm:prSet presAssocID="{CC4B706C-04A3-45C0-812F-9ECCF3C46688}" presName="FiveConn_1-2" presStyleLbl="fgAccFollowNode1" presStyleIdx="0" presStyleCnt="4">
        <dgm:presLayoutVars>
          <dgm:bulletEnabled val="1"/>
        </dgm:presLayoutVars>
      </dgm:prSet>
      <dgm:spPr/>
    </dgm:pt>
    <dgm:pt modelId="{FD5BC75F-C58C-40BF-95DA-7F9F8D29D2D7}" type="pres">
      <dgm:prSet presAssocID="{CC4B706C-04A3-45C0-812F-9ECCF3C46688}" presName="FiveConn_2-3" presStyleLbl="fgAccFollowNode1" presStyleIdx="1" presStyleCnt="4">
        <dgm:presLayoutVars>
          <dgm:bulletEnabled val="1"/>
        </dgm:presLayoutVars>
      </dgm:prSet>
      <dgm:spPr/>
    </dgm:pt>
    <dgm:pt modelId="{3F01001E-BFFB-4FC3-B1B2-5C96B031A53E}" type="pres">
      <dgm:prSet presAssocID="{CC4B706C-04A3-45C0-812F-9ECCF3C46688}" presName="FiveConn_3-4" presStyleLbl="fgAccFollowNode1" presStyleIdx="2" presStyleCnt="4">
        <dgm:presLayoutVars>
          <dgm:bulletEnabled val="1"/>
        </dgm:presLayoutVars>
      </dgm:prSet>
      <dgm:spPr/>
    </dgm:pt>
    <dgm:pt modelId="{B7919683-9C85-4122-9062-89EF05F58F24}" type="pres">
      <dgm:prSet presAssocID="{CC4B706C-04A3-45C0-812F-9ECCF3C46688}" presName="FiveConn_4-5" presStyleLbl="fgAccFollowNode1" presStyleIdx="3" presStyleCnt="4">
        <dgm:presLayoutVars>
          <dgm:bulletEnabled val="1"/>
        </dgm:presLayoutVars>
      </dgm:prSet>
      <dgm:spPr/>
    </dgm:pt>
    <dgm:pt modelId="{5C60BC4A-53BC-4155-B1E1-2C29E47DEE2F}" type="pres">
      <dgm:prSet presAssocID="{CC4B706C-04A3-45C0-812F-9ECCF3C46688}" presName="FiveNodes_1_text" presStyleLbl="node1" presStyleIdx="4" presStyleCnt="5">
        <dgm:presLayoutVars>
          <dgm:bulletEnabled val="1"/>
        </dgm:presLayoutVars>
      </dgm:prSet>
      <dgm:spPr/>
    </dgm:pt>
    <dgm:pt modelId="{3859B201-E99E-43EA-9512-825B7CA19328}" type="pres">
      <dgm:prSet presAssocID="{CC4B706C-04A3-45C0-812F-9ECCF3C46688}" presName="FiveNodes_2_text" presStyleLbl="node1" presStyleIdx="4" presStyleCnt="5">
        <dgm:presLayoutVars>
          <dgm:bulletEnabled val="1"/>
        </dgm:presLayoutVars>
      </dgm:prSet>
      <dgm:spPr/>
    </dgm:pt>
    <dgm:pt modelId="{74971EB7-D90D-4EEA-B2E3-F669207488FC}" type="pres">
      <dgm:prSet presAssocID="{CC4B706C-04A3-45C0-812F-9ECCF3C46688}" presName="FiveNodes_3_text" presStyleLbl="node1" presStyleIdx="4" presStyleCnt="5">
        <dgm:presLayoutVars>
          <dgm:bulletEnabled val="1"/>
        </dgm:presLayoutVars>
      </dgm:prSet>
      <dgm:spPr/>
    </dgm:pt>
    <dgm:pt modelId="{751EFF16-5F43-4FF5-BC94-914606AEDA4A}" type="pres">
      <dgm:prSet presAssocID="{CC4B706C-04A3-45C0-812F-9ECCF3C46688}" presName="FiveNodes_4_text" presStyleLbl="node1" presStyleIdx="4" presStyleCnt="5">
        <dgm:presLayoutVars>
          <dgm:bulletEnabled val="1"/>
        </dgm:presLayoutVars>
      </dgm:prSet>
      <dgm:spPr/>
    </dgm:pt>
    <dgm:pt modelId="{BD386B8E-07AD-4E80-AA06-36A839593E69}" type="pres">
      <dgm:prSet presAssocID="{CC4B706C-04A3-45C0-812F-9ECCF3C46688}" presName="FiveNodes_5_text" presStyleLbl="node1" presStyleIdx="4" presStyleCnt="5">
        <dgm:presLayoutVars>
          <dgm:bulletEnabled val="1"/>
        </dgm:presLayoutVars>
      </dgm:prSet>
      <dgm:spPr/>
    </dgm:pt>
  </dgm:ptLst>
  <dgm:cxnLst>
    <dgm:cxn modelId="{BDBFFB08-8DA8-4F55-8F6F-97C92419AC73}" type="presOf" srcId="{1E562830-1B75-491B-980A-8C1D0D7974C4}" destId="{5218F7F4-9A5F-4A2A-AF71-BB56D75FD503}" srcOrd="0" destOrd="0" presId="urn:microsoft.com/office/officeart/2005/8/layout/vProcess5"/>
    <dgm:cxn modelId="{7B026914-9070-4D52-A0C7-5AD426DE2A77}" type="presOf" srcId="{1E562830-1B75-491B-980A-8C1D0D7974C4}" destId="{3859B201-E99E-43EA-9512-825B7CA19328}" srcOrd="1" destOrd="0" presId="urn:microsoft.com/office/officeart/2005/8/layout/vProcess5"/>
    <dgm:cxn modelId="{6C9B7318-0176-498E-8304-7619E0E84C97}" type="presOf" srcId="{DF5CE572-EDB2-4194-B526-ED95EFCFF70A}" destId="{3D1843E9-6765-41E2-B8FD-99A9BC6AB454}" srcOrd="0" destOrd="0" presId="urn:microsoft.com/office/officeart/2005/8/layout/vProcess5"/>
    <dgm:cxn modelId="{B1282719-8940-4D7E-98CD-C8EAEFC562BD}" srcId="{CC4B706C-04A3-45C0-812F-9ECCF3C46688}" destId="{CBB4365C-5FBB-442C-AF56-318D3026136E}" srcOrd="2" destOrd="0" parTransId="{0A6ACC5E-9602-4B91-A198-221FDE81F950}" sibTransId="{8697FFBA-C8C2-4DB7-843D-0FE39E5FED4C}"/>
    <dgm:cxn modelId="{0C1EF71B-EFF0-4EAC-9E20-64E7EC8C6E60}" type="presOf" srcId="{CBB4365C-5FBB-442C-AF56-318D3026136E}" destId="{74971EB7-D90D-4EEA-B2E3-F669207488FC}" srcOrd="1" destOrd="0" presId="urn:microsoft.com/office/officeart/2005/8/layout/vProcess5"/>
    <dgm:cxn modelId="{362D3E2F-ACE3-458D-9B94-8B4601C0B24B}" type="presOf" srcId="{D1FAC832-6EB3-45CD-A95E-AE43CDF24662}" destId="{FD5BC75F-C58C-40BF-95DA-7F9F8D29D2D7}" srcOrd="0" destOrd="0" presId="urn:microsoft.com/office/officeart/2005/8/layout/vProcess5"/>
    <dgm:cxn modelId="{0608D53B-62D1-42C9-B422-C5F8C16D4B39}" type="presOf" srcId="{7364BB41-58EE-436B-AB90-28643A419973}" destId="{BD386B8E-07AD-4E80-AA06-36A839593E69}" srcOrd="1" destOrd="0" presId="urn:microsoft.com/office/officeart/2005/8/layout/vProcess5"/>
    <dgm:cxn modelId="{DEAB7B6D-EC82-45B2-87ED-B521FCD3DBCB}" srcId="{CC4B706C-04A3-45C0-812F-9ECCF3C46688}" destId="{1E562830-1B75-491B-980A-8C1D0D7974C4}" srcOrd="1" destOrd="0" parTransId="{D24A9913-3515-4BCE-BAF7-95ED99ED7C56}" sibTransId="{D1FAC832-6EB3-45CD-A95E-AE43CDF24662}"/>
    <dgm:cxn modelId="{268B7070-A79F-4B38-B4BA-A6C144987454}" type="presOf" srcId="{DF5CE572-EDB2-4194-B526-ED95EFCFF70A}" destId="{5C60BC4A-53BC-4155-B1E1-2C29E47DEE2F}" srcOrd="1" destOrd="0" presId="urn:microsoft.com/office/officeart/2005/8/layout/vProcess5"/>
    <dgm:cxn modelId="{DCB08370-6463-4097-8B7A-FCA2E21C0BEC}" srcId="{CC4B706C-04A3-45C0-812F-9ECCF3C46688}" destId="{7364BB41-58EE-436B-AB90-28643A419973}" srcOrd="4" destOrd="0" parTransId="{9DEDA3CC-6ACF-43A6-95D8-54390D0B53DE}" sibTransId="{37D6F380-E154-439A-B581-C688E7FF1EC3}"/>
    <dgm:cxn modelId="{C258CF71-8DA1-44A3-B07E-3E47D34C325A}" type="presOf" srcId="{6DD39740-7E29-4881-9EF4-A8EEEB98BAAA}" destId="{A8D703D4-2EB9-4422-B5DD-81F1343521E2}" srcOrd="0" destOrd="0" presId="urn:microsoft.com/office/officeart/2005/8/layout/vProcess5"/>
    <dgm:cxn modelId="{23A51372-87A0-4C9E-AB41-01E4FB45C476}" type="presOf" srcId="{8697FFBA-C8C2-4DB7-843D-0FE39E5FED4C}" destId="{3F01001E-BFFB-4FC3-B1B2-5C96B031A53E}" srcOrd="0" destOrd="0" presId="urn:microsoft.com/office/officeart/2005/8/layout/vProcess5"/>
    <dgm:cxn modelId="{58661053-7D32-40B9-B0CC-716C9349BFAE}" srcId="{CC4B706C-04A3-45C0-812F-9ECCF3C46688}" destId="{E734C210-9DA5-40D5-A4ED-0E0EE7258655}" srcOrd="3" destOrd="0" parTransId="{79FE3E50-C8C8-4425-A07A-191272DF48B3}" sibTransId="{BB033E94-974B-43BC-983A-A63EDF867ACE}"/>
    <dgm:cxn modelId="{E081CEA6-DBCD-4973-86AA-21C18B36029F}" type="presOf" srcId="{E734C210-9DA5-40D5-A4ED-0E0EE7258655}" destId="{7A407E54-F78E-4666-A3DA-550582A7AC5A}" srcOrd="0" destOrd="0" presId="urn:microsoft.com/office/officeart/2005/8/layout/vProcess5"/>
    <dgm:cxn modelId="{A7C94DAC-622C-4117-B4BC-7492E34D661D}" type="presOf" srcId="{E734C210-9DA5-40D5-A4ED-0E0EE7258655}" destId="{751EFF16-5F43-4FF5-BC94-914606AEDA4A}" srcOrd="1" destOrd="0" presId="urn:microsoft.com/office/officeart/2005/8/layout/vProcess5"/>
    <dgm:cxn modelId="{D13C3BAD-3958-4252-B3CF-029967B210DB}" type="presOf" srcId="{7364BB41-58EE-436B-AB90-28643A419973}" destId="{84E0256C-ECED-4F97-9F66-D2ADD12E83F0}" srcOrd="0" destOrd="0" presId="urn:microsoft.com/office/officeart/2005/8/layout/vProcess5"/>
    <dgm:cxn modelId="{7F0057B0-5819-456C-AD4C-A6946A67EDDA}" type="presOf" srcId="{CC4B706C-04A3-45C0-812F-9ECCF3C46688}" destId="{80BDDDB9-95E4-48B0-B867-B2FFC16867F6}" srcOrd="0" destOrd="0" presId="urn:microsoft.com/office/officeart/2005/8/layout/vProcess5"/>
    <dgm:cxn modelId="{5419A7B1-FC51-44FC-B88F-1D47AC3D7164}" srcId="{CC4B706C-04A3-45C0-812F-9ECCF3C46688}" destId="{DF5CE572-EDB2-4194-B526-ED95EFCFF70A}" srcOrd="0" destOrd="0" parTransId="{1BDB2629-C5C9-42CF-823E-54F9632852D3}" sibTransId="{6DD39740-7E29-4881-9EF4-A8EEEB98BAAA}"/>
    <dgm:cxn modelId="{00279CC1-3F2F-4EDD-AB71-3D10A22D9894}" type="presOf" srcId="{CBB4365C-5FBB-442C-AF56-318D3026136E}" destId="{928550FE-8FEB-41C1-AC18-23ADE355B2CF}" srcOrd="0" destOrd="0" presId="urn:microsoft.com/office/officeart/2005/8/layout/vProcess5"/>
    <dgm:cxn modelId="{6B9898C9-2E55-417F-B87E-8130DBB3AB8D}" type="presOf" srcId="{BB033E94-974B-43BC-983A-A63EDF867ACE}" destId="{B7919683-9C85-4122-9062-89EF05F58F24}" srcOrd="0" destOrd="0" presId="urn:microsoft.com/office/officeart/2005/8/layout/vProcess5"/>
    <dgm:cxn modelId="{470FEB4E-530B-40E2-9E68-0105BEFEC1D3}" type="presParOf" srcId="{80BDDDB9-95E4-48B0-B867-B2FFC16867F6}" destId="{3FAAE802-EEDD-404C-87DA-94707CF25F97}" srcOrd="0" destOrd="0" presId="urn:microsoft.com/office/officeart/2005/8/layout/vProcess5"/>
    <dgm:cxn modelId="{EC042546-7832-4715-BB41-CEAC69B87406}" type="presParOf" srcId="{80BDDDB9-95E4-48B0-B867-B2FFC16867F6}" destId="{3D1843E9-6765-41E2-B8FD-99A9BC6AB454}" srcOrd="1" destOrd="0" presId="urn:microsoft.com/office/officeart/2005/8/layout/vProcess5"/>
    <dgm:cxn modelId="{685B3769-7BD2-4509-A772-91F0B1CCE729}" type="presParOf" srcId="{80BDDDB9-95E4-48B0-B867-B2FFC16867F6}" destId="{5218F7F4-9A5F-4A2A-AF71-BB56D75FD503}" srcOrd="2" destOrd="0" presId="urn:microsoft.com/office/officeart/2005/8/layout/vProcess5"/>
    <dgm:cxn modelId="{C4B1CAAC-F313-4164-8183-5CB3D44E5183}" type="presParOf" srcId="{80BDDDB9-95E4-48B0-B867-B2FFC16867F6}" destId="{928550FE-8FEB-41C1-AC18-23ADE355B2CF}" srcOrd="3" destOrd="0" presId="urn:microsoft.com/office/officeart/2005/8/layout/vProcess5"/>
    <dgm:cxn modelId="{46BF74B9-558C-4EE9-ABA6-E389D2DEF4CC}" type="presParOf" srcId="{80BDDDB9-95E4-48B0-B867-B2FFC16867F6}" destId="{7A407E54-F78E-4666-A3DA-550582A7AC5A}" srcOrd="4" destOrd="0" presId="urn:microsoft.com/office/officeart/2005/8/layout/vProcess5"/>
    <dgm:cxn modelId="{0869ABE1-9911-4B07-B75D-051952166760}" type="presParOf" srcId="{80BDDDB9-95E4-48B0-B867-B2FFC16867F6}" destId="{84E0256C-ECED-4F97-9F66-D2ADD12E83F0}" srcOrd="5" destOrd="0" presId="urn:microsoft.com/office/officeart/2005/8/layout/vProcess5"/>
    <dgm:cxn modelId="{8D29A179-E6B8-4010-B766-12D1BCA71175}" type="presParOf" srcId="{80BDDDB9-95E4-48B0-B867-B2FFC16867F6}" destId="{A8D703D4-2EB9-4422-B5DD-81F1343521E2}" srcOrd="6" destOrd="0" presId="urn:microsoft.com/office/officeart/2005/8/layout/vProcess5"/>
    <dgm:cxn modelId="{B76D90FE-DE8D-4C7A-80E7-5D47A122F0B8}" type="presParOf" srcId="{80BDDDB9-95E4-48B0-B867-B2FFC16867F6}" destId="{FD5BC75F-C58C-40BF-95DA-7F9F8D29D2D7}" srcOrd="7" destOrd="0" presId="urn:microsoft.com/office/officeart/2005/8/layout/vProcess5"/>
    <dgm:cxn modelId="{DE310C66-0F20-4205-9B41-F9C5B227D502}" type="presParOf" srcId="{80BDDDB9-95E4-48B0-B867-B2FFC16867F6}" destId="{3F01001E-BFFB-4FC3-B1B2-5C96B031A53E}" srcOrd="8" destOrd="0" presId="urn:microsoft.com/office/officeart/2005/8/layout/vProcess5"/>
    <dgm:cxn modelId="{19E984BD-F59C-4300-BE7B-04DC92670BD1}" type="presParOf" srcId="{80BDDDB9-95E4-48B0-B867-B2FFC16867F6}" destId="{B7919683-9C85-4122-9062-89EF05F58F24}" srcOrd="9" destOrd="0" presId="urn:microsoft.com/office/officeart/2005/8/layout/vProcess5"/>
    <dgm:cxn modelId="{813519F9-EA6F-4C1F-9130-2749A9C83FF1}" type="presParOf" srcId="{80BDDDB9-95E4-48B0-B867-B2FFC16867F6}" destId="{5C60BC4A-53BC-4155-B1E1-2C29E47DEE2F}" srcOrd="10" destOrd="0" presId="urn:microsoft.com/office/officeart/2005/8/layout/vProcess5"/>
    <dgm:cxn modelId="{6DC023FC-02F9-4EE0-89FD-F8CE25B060D7}" type="presParOf" srcId="{80BDDDB9-95E4-48B0-B867-B2FFC16867F6}" destId="{3859B201-E99E-43EA-9512-825B7CA19328}" srcOrd="11" destOrd="0" presId="urn:microsoft.com/office/officeart/2005/8/layout/vProcess5"/>
    <dgm:cxn modelId="{49C20DD0-1B30-48C4-819D-B7596B243677}" type="presParOf" srcId="{80BDDDB9-95E4-48B0-B867-B2FFC16867F6}" destId="{74971EB7-D90D-4EEA-B2E3-F669207488FC}" srcOrd="12" destOrd="0" presId="urn:microsoft.com/office/officeart/2005/8/layout/vProcess5"/>
    <dgm:cxn modelId="{E2981F86-FC2D-4CC5-8A93-53ED3FBE559A}" type="presParOf" srcId="{80BDDDB9-95E4-48B0-B867-B2FFC16867F6}" destId="{751EFF16-5F43-4FF5-BC94-914606AEDA4A}" srcOrd="13" destOrd="0" presId="urn:microsoft.com/office/officeart/2005/8/layout/vProcess5"/>
    <dgm:cxn modelId="{61ACC9C8-B34C-4D42-9FF3-D1CE2F9AC73D}" type="presParOf" srcId="{80BDDDB9-95E4-48B0-B867-B2FFC16867F6}" destId="{BD386B8E-07AD-4E80-AA06-36A839593E69}" srcOrd="14"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4B706C-04A3-45C0-812F-9ECCF3C46688}" type="doc">
      <dgm:prSet loTypeId="urn:microsoft.com/office/officeart/2008/layout/LinedList" loCatId="list" qsTypeId="urn:microsoft.com/office/officeart/2005/8/quickstyle/simple2" qsCatId="simple" csTypeId="urn:microsoft.com/office/officeart/2005/8/colors/accent1_2" csCatId="accent1" phldr="1"/>
      <dgm:spPr/>
      <dgm:t>
        <a:bodyPr/>
        <a:lstStyle/>
        <a:p>
          <a:endParaRPr lang="en-US"/>
        </a:p>
      </dgm:t>
    </dgm:pt>
    <dgm:pt modelId="{DF5CE572-EDB2-4194-B526-ED95EFCFF70A}">
      <dgm:prSet/>
      <dgm:spPr/>
      <dgm:t>
        <a:bodyPr/>
        <a:lstStyle/>
        <a:p>
          <a:r>
            <a:rPr lang="en-US" dirty="0"/>
            <a:t>National Health Expenditure 1960- 2022</a:t>
          </a:r>
        </a:p>
      </dgm:t>
    </dgm:pt>
    <dgm:pt modelId="{1BDB2629-C5C9-42CF-823E-54F9632852D3}" type="parTrans" cxnId="{5419A7B1-FC51-44FC-B88F-1D47AC3D7164}">
      <dgm:prSet/>
      <dgm:spPr/>
      <dgm:t>
        <a:bodyPr/>
        <a:lstStyle/>
        <a:p>
          <a:endParaRPr lang="en-US"/>
        </a:p>
      </dgm:t>
    </dgm:pt>
    <dgm:pt modelId="{6DD39740-7E29-4881-9EF4-A8EEEB98BAAA}" type="sibTrans" cxnId="{5419A7B1-FC51-44FC-B88F-1D47AC3D7164}">
      <dgm:prSet/>
      <dgm:spPr/>
      <dgm:t>
        <a:bodyPr/>
        <a:lstStyle/>
        <a:p>
          <a:endParaRPr lang="en-US"/>
        </a:p>
      </dgm:t>
    </dgm:pt>
    <dgm:pt modelId="{1E562830-1B75-491B-980A-8C1D0D7974C4}">
      <dgm:prSet/>
      <dgm:spPr/>
      <dgm:t>
        <a:bodyPr/>
        <a:lstStyle/>
        <a:p>
          <a:r>
            <a:rPr lang="en-US" i="0" dirty="0"/>
            <a:t>Highest States in Chronic Diseases</a:t>
          </a:r>
        </a:p>
      </dgm:t>
    </dgm:pt>
    <dgm:pt modelId="{D24A9913-3515-4BCE-BAF7-95ED99ED7C56}" type="parTrans" cxnId="{DEAB7B6D-EC82-45B2-87ED-B521FCD3DBCB}">
      <dgm:prSet/>
      <dgm:spPr/>
      <dgm:t>
        <a:bodyPr/>
        <a:lstStyle/>
        <a:p>
          <a:endParaRPr lang="en-US"/>
        </a:p>
      </dgm:t>
    </dgm:pt>
    <dgm:pt modelId="{D1FAC832-6EB3-45CD-A95E-AE43CDF24662}" type="sibTrans" cxnId="{DEAB7B6D-EC82-45B2-87ED-B521FCD3DBCB}">
      <dgm:prSet/>
      <dgm:spPr/>
      <dgm:t>
        <a:bodyPr/>
        <a:lstStyle/>
        <a:p>
          <a:endParaRPr lang="en-US"/>
        </a:p>
      </dgm:t>
    </dgm:pt>
    <dgm:pt modelId="{CBB4365C-5FBB-442C-AF56-318D3026136E}">
      <dgm:prSet/>
      <dgm:spPr/>
      <dgm:t>
        <a:bodyPr/>
        <a:lstStyle/>
        <a:p>
          <a:r>
            <a:rPr lang="en-US" dirty="0"/>
            <a:t>Risks Factors Effect on States</a:t>
          </a:r>
        </a:p>
      </dgm:t>
    </dgm:pt>
    <dgm:pt modelId="{0A6ACC5E-9602-4B91-A198-221FDE81F950}" type="parTrans" cxnId="{B1282719-8940-4D7E-98CD-C8EAEFC562BD}">
      <dgm:prSet/>
      <dgm:spPr/>
      <dgm:t>
        <a:bodyPr/>
        <a:lstStyle/>
        <a:p>
          <a:endParaRPr lang="en-US"/>
        </a:p>
      </dgm:t>
    </dgm:pt>
    <dgm:pt modelId="{8697FFBA-C8C2-4DB7-843D-0FE39E5FED4C}" type="sibTrans" cxnId="{B1282719-8940-4D7E-98CD-C8EAEFC562BD}">
      <dgm:prSet/>
      <dgm:spPr/>
      <dgm:t>
        <a:bodyPr/>
        <a:lstStyle/>
        <a:p>
          <a:endParaRPr lang="en-US"/>
        </a:p>
      </dgm:t>
    </dgm:pt>
    <dgm:pt modelId="{E734C210-9DA5-40D5-A4ED-0E0EE7258655}">
      <dgm:prSet/>
      <dgm:spPr/>
      <dgm:t>
        <a:bodyPr/>
        <a:lstStyle/>
        <a:p>
          <a:r>
            <a:rPr lang="en-US" dirty="0"/>
            <a:t>Percentage of learning disabilities in kids</a:t>
          </a:r>
        </a:p>
      </dgm:t>
    </dgm:pt>
    <dgm:pt modelId="{79FE3E50-C8C8-4425-A07A-191272DF48B3}" type="parTrans" cxnId="{58661053-7D32-40B9-B0CC-716C9349BFAE}">
      <dgm:prSet/>
      <dgm:spPr/>
      <dgm:t>
        <a:bodyPr/>
        <a:lstStyle/>
        <a:p>
          <a:endParaRPr lang="en-US"/>
        </a:p>
      </dgm:t>
    </dgm:pt>
    <dgm:pt modelId="{BB033E94-974B-43BC-983A-A63EDF867ACE}" type="sibTrans" cxnId="{58661053-7D32-40B9-B0CC-716C9349BFAE}">
      <dgm:prSet/>
      <dgm:spPr/>
      <dgm:t>
        <a:bodyPr/>
        <a:lstStyle/>
        <a:p>
          <a:endParaRPr lang="en-US"/>
        </a:p>
      </dgm:t>
    </dgm:pt>
    <dgm:pt modelId="{7364BB41-58EE-436B-AB90-28643A419973}">
      <dgm:prSet/>
      <dgm:spPr/>
      <dgm:t>
        <a:bodyPr/>
        <a:lstStyle/>
        <a:p>
          <a:endParaRPr lang="en-US" dirty="0"/>
        </a:p>
      </dgm:t>
    </dgm:pt>
    <dgm:pt modelId="{9DEDA3CC-6ACF-43A6-95D8-54390D0B53DE}" type="parTrans" cxnId="{DCB08370-6463-4097-8B7A-FCA2E21C0BEC}">
      <dgm:prSet/>
      <dgm:spPr/>
      <dgm:t>
        <a:bodyPr/>
        <a:lstStyle/>
        <a:p>
          <a:endParaRPr lang="en-US"/>
        </a:p>
      </dgm:t>
    </dgm:pt>
    <dgm:pt modelId="{37D6F380-E154-439A-B581-C688E7FF1EC3}" type="sibTrans" cxnId="{DCB08370-6463-4097-8B7A-FCA2E21C0BEC}">
      <dgm:prSet/>
      <dgm:spPr/>
      <dgm:t>
        <a:bodyPr/>
        <a:lstStyle/>
        <a:p>
          <a:endParaRPr lang="en-US"/>
        </a:p>
      </dgm:t>
    </dgm:pt>
    <dgm:pt modelId="{68C1F1E0-7F8F-49D1-8614-11BEC83E9DFD}" type="pres">
      <dgm:prSet presAssocID="{CC4B706C-04A3-45C0-812F-9ECCF3C46688}" presName="vert0" presStyleCnt="0">
        <dgm:presLayoutVars>
          <dgm:dir/>
          <dgm:animOne val="branch"/>
          <dgm:animLvl val="lvl"/>
        </dgm:presLayoutVars>
      </dgm:prSet>
      <dgm:spPr/>
    </dgm:pt>
    <dgm:pt modelId="{B3906EC9-7DB9-46C5-91A8-A3EBCFB0A451}" type="pres">
      <dgm:prSet presAssocID="{DF5CE572-EDB2-4194-B526-ED95EFCFF70A}" presName="thickLine" presStyleLbl="alignNode1" presStyleIdx="0" presStyleCnt="5"/>
      <dgm:spPr/>
    </dgm:pt>
    <dgm:pt modelId="{0ED66D12-9FF4-4029-9D6A-6923376C0AEC}" type="pres">
      <dgm:prSet presAssocID="{DF5CE572-EDB2-4194-B526-ED95EFCFF70A}" presName="horz1" presStyleCnt="0"/>
      <dgm:spPr/>
    </dgm:pt>
    <dgm:pt modelId="{679E044B-D3E7-47CB-A713-D71F6DB1D093}" type="pres">
      <dgm:prSet presAssocID="{DF5CE572-EDB2-4194-B526-ED95EFCFF70A}" presName="tx1" presStyleLbl="revTx" presStyleIdx="0" presStyleCnt="5"/>
      <dgm:spPr/>
    </dgm:pt>
    <dgm:pt modelId="{8488ACF9-7C63-427E-950D-BD904001F7DD}" type="pres">
      <dgm:prSet presAssocID="{DF5CE572-EDB2-4194-B526-ED95EFCFF70A}" presName="vert1" presStyleCnt="0"/>
      <dgm:spPr/>
    </dgm:pt>
    <dgm:pt modelId="{D3AC8BB3-C52D-4054-B5C3-E0C11EBA0291}" type="pres">
      <dgm:prSet presAssocID="{1E562830-1B75-491B-980A-8C1D0D7974C4}" presName="thickLine" presStyleLbl="alignNode1" presStyleIdx="1" presStyleCnt="5"/>
      <dgm:spPr/>
    </dgm:pt>
    <dgm:pt modelId="{9BA797D8-2F87-4166-93E0-1DF1DB270ACF}" type="pres">
      <dgm:prSet presAssocID="{1E562830-1B75-491B-980A-8C1D0D7974C4}" presName="horz1" presStyleCnt="0"/>
      <dgm:spPr/>
    </dgm:pt>
    <dgm:pt modelId="{4A622A4E-C4E0-4416-B815-4ADE722F95C7}" type="pres">
      <dgm:prSet presAssocID="{1E562830-1B75-491B-980A-8C1D0D7974C4}" presName="tx1" presStyleLbl="revTx" presStyleIdx="1" presStyleCnt="5"/>
      <dgm:spPr/>
    </dgm:pt>
    <dgm:pt modelId="{A6C7B5D6-9C48-4CF5-B37D-461091E63788}" type="pres">
      <dgm:prSet presAssocID="{1E562830-1B75-491B-980A-8C1D0D7974C4}" presName="vert1" presStyleCnt="0"/>
      <dgm:spPr/>
    </dgm:pt>
    <dgm:pt modelId="{5FA3951A-D1CA-47A5-862A-E43EE5498FA8}" type="pres">
      <dgm:prSet presAssocID="{CBB4365C-5FBB-442C-AF56-318D3026136E}" presName="thickLine" presStyleLbl="alignNode1" presStyleIdx="2" presStyleCnt="5"/>
      <dgm:spPr/>
    </dgm:pt>
    <dgm:pt modelId="{3FDD333D-5DC8-46BE-BA44-015879762995}" type="pres">
      <dgm:prSet presAssocID="{CBB4365C-5FBB-442C-AF56-318D3026136E}" presName="horz1" presStyleCnt="0"/>
      <dgm:spPr/>
    </dgm:pt>
    <dgm:pt modelId="{6E467066-8313-4103-B230-6B5542AE7B22}" type="pres">
      <dgm:prSet presAssocID="{CBB4365C-5FBB-442C-AF56-318D3026136E}" presName="tx1" presStyleLbl="revTx" presStyleIdx="2" presStyleCnt="5"/>
      <dgm:spPr/>
    </dgm:pt>
    <dgm:pt modelId="{12F1B211-8913-4EAA-ADAC-31AFF412DFAD}" type="pres">
      <dgm:prSet presAssocID="{CBB4365C-5FBB-442C-AF56-318D3026136E}" presName="vert1" presStyleCnt="0"/>
      <dgm:spPr/>
    </dgm:pt>
    <dgm:pt modelId="{975F0B23-C984-437D-962A-FA699F7044A8}" type="pres">
      <dgm:prSet presAssocID="{E734C210-9DA5-40D5-A4ED-0E0EE7258655}" presName="thickLine" presStyleLbl="alignNode1" presStyleIdx="3" presStyleCnt="5"/>
      <dgm:spPr/>
    </dgm:pt>
    <dgm:pt modelId="{F2807B63-4DA2-4D4A-A2A9-5C3335EF434D}" type="pres">
      <dgm:prSet presAssocID="{E734C210-9DA5-40D5-A4ED-0E0EE7258655}" presName="horz1" presStyleCnt="0"/>
      <dgm:spPr/>
    </dgm:pt>
    <dgm:pt modelId="{BA96F9DC-E391-479C-9E40-BD9A91E35418}" type="pres">
      <dgm:prSet presAssocID="{E734C210-9DA5-40D5-A4ED-0E0EE7258655}" presName="tx1" presStyleLbl="revTx" presStyleIdx="3" presStyleCnt="5"/>
      <dgm:spPr/>
    </dgm:pt>
    <dgm:pt modelId="{65192F9A-E4A1-4D78-890D-8C719AB09FAA}" type="pres">
      <dgm:prSet presAssocID="{E734C210-9DA5-40D5-A4ED-0E0EE7258655}" presName="vert1" presStyleCnt="0"/>
      <dgm:spPr/>
    </dgm:pt>
    <dgm:pt modelId="{4B1ABF32-CB4E-4DDF-BE7E-2694D2D1209C}" type="pres">
      <dgm:prSet presAssocID="{7364BB41-58EE-436B-AB90-28643A419973}" presName="thickLine" presStyleLbl="alignNode1" presStyleIdx="4" presStyleCnt="5"/>
      <dgm:spPr/>
    </dgm:pt>
    <dgm:pt modelId="{B18D7BE8-C9E3-421A-B0DC-9944586AE9E9}" type="pres">
      <dgm:prSet presAssocID="{7364BB41-58EE-436B-AB90-28643A419973}" presName="horz1" presStyleCnt="0"/>
      <dgm:spPr/>
    </dgm:pt>
    <dgm:pt modelId="{18885805-8F6D-47F1-B4FB-9B1EE1E08109}" type="pres">
      <dgm:prSet presAssocID="{7364BB41-58EE-436B-AB90-28643A419973}" presName="tx1" presStyleLbl="revTx" presStyleIdx="4" presStyleCnt="5"/>
      <dgm:spPr/>
    </dgm:pt>
    <dgm:pt modelId="{BABCF37D-912A-4C60-86A2-363D9BF29D74}" type="pres">
      <dgm:prSet presAssocID="{7364BB41-58EE-436B-AB90-28643A419973}" presName="vert1" presStyleCnt="0"/>
      <dgm:spPr/>
    </dgm:pt>
  </dgm:ptLst>
  <dgm:cxnLst>
    <dgm:cxn modelId="{B1282719-8940-4D7E-98CD-C8EAEFC562BD}" srcId="{CC4B706C-04A3-45C0-812F-9ECCF3C46688}" destId="{CBB4365C-5FBB-442C-AF56-318D3026136E}" srcOrd="2" destOrd="0" parTransId="{0A6ACC5E-9602-4B91-A198-221FDE81F950}" sibTransId="{8697FFBA-C8C2-4DB7-843D-0FE39E5FED4C}"/>
    <dgm:cxn modelId="{07BA1130-1A2B-43DF-ACB8-B170EAD80FEA}" type="presOf" srcId="{E734C210-9DA5-40D5-A4ED-0E0EE7258655}" destId="{BA96F9DC-E391-479C-9E40-BD9A91E35418}" srcOrd="0" destOrd="0" presId="urn:microsoft.com/office/officeart/2008/layout/LinedList"/>
    <dgm:cxn modelId="{C5146F47-36A3-4702-AB24-D747505C9D32}" type="presOf" srcId="{7364BB41-58EE-436B-AB90-28643A419973}" destId="{18885805-8F6D-47F1-B4FB-9B1EE1E08109}" srcOrd="0" destOrd="0" presId="urn:microsoft.com/office/officeart/2008/layout/LinedList"/>
    <dgm:cxn modelId="{DEAB7B6D-EC82-45B2-87ED-B521FCD3DBCB}" srcId="{CC4B706C-04A3-45C0-812F-9ECCF3C46688}" destId="{1E562830-1B75-491B-980A-8C1D0D7974C4}" srcOrd="1" destOrd="0" parTransId="{D24A9913-3515-4BCE-BAF7-95ED99ED7C56}" sibTransId="{D1FAC832-6EB3-45CD-A95E-AE43CDF24662}"/>
    <dgm:cxn modelId="{DCB08370-6463-4097-8B7A-FCA2E21C0BEC}" srcId="{CC4B706C-04A3-45C0-812F-9ECCF3C46688}" destId="{7364BB41-58EE-436B-AB90-28643A419973}" srcOrd="4" destOrd="0" parTransId="{9DEDA3CC-6ACF-43A6-95D8-54390D0B53DE}" sibTransId="{37D6F380-E154-439A-B581-C688E7FF1EC3}"/>
    <dgm:cxn modelId="{58661053-7D32-40B9-B0CC-716C9349BFAE}" srcId="{CC4B706C-04A3-45C0-812F-9ECCF3C46688}" destId="{E734C210-9DA5-40D5-A4ED-0E0EE7258655}" srcOrd="3" destOrd="0" parTransId="{79FE3E50-C8C8-4425-A07A-191272DF48B3}" sibTransId="{BB033E94-974B-43BC-983A-A63EDF867ACE}"/>
    <dgm:cxn modelId="{E6C3B28F-9220-4C25-B11A-F1266B11016B}" type="presOf" srcId="{DF5CE572-EDB2-4194-B526-ED95EFCFF70A}" destId="{679E044B-D3E7-47CB-A713-D71F6DB1D093}" srcOrd="0" destOrd="0" presId="urn:microsoft.com/office/officeart/2008/layout/LinedList"/>
    <dgm:cxn modelId="{5419A7B1-FC51-44FC-B88F-1D47AC3D7164}" srcId="{CC4B706C-04A3-45C0-812F-9ECCF3C46688}" destId="{DF5CE572-EDB2-4194-B526-ED95EFCFF70A}" srcOrd="0" destOrd="0" parTransId="{1BDB2629-C5C9-42CF-823E-54F9632852D3}" sibTransId="{6DD39740-7E29-4881-9EF4-A8EEEB98BAAA}"/>
    <dgm:cxn modelId="{63B360C9-1CCB-4D94-AA98-A5349B934C6C}" type="presOf" srcId="{1E562830-1B75-491B-980A-8C1D0D7974C4}" destId="{4A622A4E-C4E0-4416-B815-4ADE722F95C7}" srcOrd="0" destOrd="0" presId="urn:microsoft.com/office/officeart/2008/layout/LinedList"/>
    <dgm:cxn modelId="{3F1AB6DC-034D-4A05-B529-640E1602C703}" type="presOf" srcId="{CBB4365C-5FBB-442C-AF56-318D3026136E}" destId="{6E467066-8313-4103-B230-6B5542AE7B22}" srcOrd="0" destOrd="0" presId="urn:microsoft.com/office/officeart/2008/layout/LinedList"/>
    <dgm:cxn modelId="{07D283E8-5598-426D-9762-E7C35999BF43}" type="presOf" srcId="{CC4B706C-04A3-45C0-812F-9ECCF3C46688}" destId="{68C1F1E0-7F8F-49D1-8614-11BEC83E9DFD}" srcOrd="0" destOrd="0" presId="urn:microsoft.com/office/officeart/2008/layout/LinedList"/>
    <dgm:cxn modelId="{D0532A02-FE92-4E51-9646-1D395AE0467B}" type="presParOf" srcId="{68C1F1E0-7F8F-49D1-8614-11BEC83E9DFD}" destId="{B3906EC9-7DB9-46C5-91A8-A3EBCFB0A451}" srcOrd="0" destOrd="0" presId="urn:microsoft.com/office/officeart/2008/layout/LinedList"/>
    <dgm:cxn modelId="{B1C04655-61EE-429C-8EBA-4153FD22EAD7}" type="presParOf" srcId="{68C1F1E0-7F8F-49D1-8614-11BEC83E9DFD}" destId="{0ED66D12-9FF4-4029-9D6A-6923376C0AEC}" srcOrd="1" destOrd="0" presId="urn:microsoft.com/office/officeart/2008/layout/LinedList"/>
    <dgm:cxn modelId="{6A074076-2789-4F25-80C0-44AF62C05D16}" type="presParOf" srcId="{0ED66D12-9FF4-4029-9D6A-6923376C0AEC}" destId="{679E044B-D3E7-47CB-A713-D71F6DB1D093}" srcOrd="0" destOrd="0" presId="urn:microsoft.com/office/officeart/2008/layout/LinedList"/>
    <dgm:cxn modelId="{0CCB349D-42FE-433F-83DA-A97B8C5FFE4B}" type="presParOf" srcId="{0ED66D12-9FF4-4029-9D6A-6923376C0AEC}" destId="{8488ACF9-7C63-427E-950D-BD904001F7DD}" srcOrd="1" destOrd="0" presId="urn:microsoft.com/office/officeart/2008/layout/LinedList"/>
    <dgm:cxn modelId="{58F4B550-DAAB-4302-AE7B-DDA9F382A2A1}" type="presParOf" srcId="{68C1F1E0-7F8F-49D1-8614-11BEC83E9DFD}" destId="{D3AC8BB3-C52D-4054-B5C3-E0C11EBA0291}" srcOrd="2" destOrd="0" presId="urn:microsoft.com/office/officeart/2008/layout/LinedList"/>
    <dgm:cxn modelId="{485E172F-C13D-4030-84A7-CB66FB2D5F30}" type="presParOf" srcId="{68C1F1E0-7F8F-49D1-8614-11BEC83E9DFD}" destId="{9BA797D8-2F87-4166-93E0-1DF1DB270ACF}" srcOrd="3" destOrd="0" presId="urn:microsoft.com/office/officeart/2008/layout/LinedList"/>
    <dgm:cxn modelId="{EAE72077-5DFF-4B90-8971-49208D977037}" type="presParOf" srcId="{9BA797D8-2F87-4166-93E0-1DF1DB270ACF}" destId="{4A622A4E-C4E0-4416-B815-4ADE722F95C7}" srcOrd="0" destOrd="0" presId="urn:microsoft.com/office/officeart/2008/layout/LinedList"/>
    <dgm:cxn modelId="{0C7B66E4-3E55-4E0C-8C88-CBE22FF50C4E}" type="presParOf" srcId="{9BA797D8-2F87-4166-93E0-1DF1DB270ACF}" destId="{A6C7B5D6-9C48-4CF5-B37D-461091E63788}" srcOrd="1" destOrd="0" presId="urn:microsoft.com/office/officeart/2008/layout/LinedList"/>
    <dgm:cxn modelId="{145487AC-69F3-4AB0-883B-2380FF6D2D0E}" type="presParOf" srcId="{68C1F1E0-7F8F-49D1-8614-11BEC83E9DFD}" destId="{5FA3951A-D1CA-47A5-862A-E43EE5498FA8}" srcOrd="4" destOrd="0" presId="urn:microsoft.com/office/officeart/2008/layout/LinedList"/>
    <dgm:cxn modelId="{9F90F629-BDE2-4B15-BB5D-95D1D45F8C03}" type="presParOf" srcId="{68C1F1E0-7F8F-49D1-8614-11BEC83E9DFD}" destId="{3FDD333D-5DC8-46BE-BA44-015879762995}" srcOrd="5" destOrd="0" presId="urn:microsoft.com/office/officeart/2008/layout/LinedList"/>
    <dgm:cxn modelId="{24F78C43-8C15-4B44-B7FB-1CFA8B1FCEB7}" type="presParOf" srcId="{3FDD333D-5DC8-46BE-BA44-015879762995}" destId="{6E467066-8313-4103-B230-6B5542AE7B22}" srcOrd="0" destOrd="0" presId="urn:microsoft.com/office/officeart/2008/layout/LinedList"/>
    <dgm:cxn modelId="{C084D886-306D-4481-9670-3F5E232BC3DD}" type="presParOf" srcId="{3FDD333D-5DC8-46BE-BA44-015879762995}" destId="{12F1B211-8913-4EAA-ADAC-31AFF412DFAD}" srcOrd="1" destOrd="0" presId="urn:microsoft.com/office/officeart/2008/layout/LinedList"/>
    <dgm:cxn modelId="{0DC1BC5A-69D9-49E2-82B8-BBDC5E85A1E4}" type="presParOf" srcId="{68C1F1E0-7F8F-49D1-8614-11BEC83E9DFD}" destId="{975F0B23-C984-437D-962A-FA699F7044A8}" srcOrd="6" destOrd="0" presId="urn:microsoft.com/office/officeart/2008/layout/LinedList"/>
    <dgm:cxn modelId="{5BAD11E5-A76C-4781-A4EC-5395BC203D1C}" type="presParOf" srcId="{68C1F1E0-7F8F-49D1-8614-11BEC83E9DFD}" destId="{F2807B63-4DA2-4D4A-A2A9-5C3335EF434D}" srcOrd="7" destOrd="0" presId="urn:microsoft.com/office/officeart/2008/layout/LinedList"/>
    <dgm:cxn modelId="{77E8CFD8-D3CB-46E2-BAEC-8C89B23ED4A5}" type="presParOf" srcId="{F2807B63-4DA2-4D4A-A2A9-5C3335EF434D}" destId="{BA96F9DC-E391-479C-9E40-BD9A91E35418}" srcOrd="0" destOrd="0" presId="urn:microsoft.com/office/officeart/2008/layout/LinedList"/>
    <dgm:cxn modelId="{6BE09E90-C62E-4B07-A691-AEA150B25E59}" type="presParOf" srcId="{F2807B63-4DA2-4D4A-A2A9-5C3335EF434D}" destId="{65192F9A-E4A1-4D78-890D-8C719AB09FAA}" srcOrd="1" destOrd="0" presId="urn:microsoft.com/office/officeart/2008/layout/LinedList"/>
    <dgm:cxn modelId="{754679CB-4A01-4C08-989F-D020AB37BC16}" type="presParOf" srcId="{68C1F1E0-7F8F-49D1-8614-11BEC83E9DFD}" destId="{4B1ABF32-CB4E-4DDF-BE7E-2694D2D1209C}" srcOrd="8" destOrd="0" presId="urn:microsoft.com/office/officeart/2008/layout/LinedList"/>
    <dgm:cxn modelId="{048528F0-190A-459C-9510-27D9BADBC847}" type="presParOf" srcId="{68C1F1E0-7F8F-49D1-8614-11BEC83E9DFD}" destId="{B18D7BE8-C9E3-421A-B0DC-9944586AE9E9}" srcOrd="9" destOrd="0" presId="urn:microsoft.com/office/officeart/2008/layout/LinedList"/>
    <dgm:cxn modelId="{739A98A4-E20A-432F-9BDB-D43ACEFC3697}" type="presParOf" srcId="{B18D7BE8-C9E3-421A-B0DC-9944586AE9E9}" destId="{18885805-8F6D-47F1-B4FB-9B1EE1E08109}" srcOrd="0" destOrd="0" presId="urn:microsoft.com/office/officeart/2008/layout/LinedList"/>
    <dgm:cxn modelId="{209F6EC3-1B77-4728-900A-96E7C78B7513}" type="presParOf" srcId="{B18D7BE8-C9E3-421A-B0DC-9944586AE9E9}" destId="{BABCF37D-912A-4C60-86A2-363D9BF29D74}"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32EF349-4736-43F5-A37A-136D875CEDF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4CD640E-689A-4A94-B6D5-15B935A8BE8D}">
      <dgm:prSet/>
      <dgm:spPr/>
      <dgm:t>
        <a:bodyPr/>
        <a:lstStyle/>
        <a:p>
          <a:pPr>
            <a:lnSpc>
              <a:spcPct val="100000"/>
            </a:lnSpc>
          </a:pPr>
          <a:r>
            <a:rPr lang="en-US" b="1" dirty="0"/>
            <a:t>Cigarette smoking</a:t>
          </a:r>
          <a:endParaRPr lang="en-US" dirty="0"/>
        </a:p>
      </dgm:t>
    </dgm:pt>
    <dgm:pt modelId="{B757AAD3-1BD9-44D4-AC8B-50D2554051A3}" type="parTrans" cxnId="{ADD5690B-C34F-47C5-B3C8-2DBE881C33A3}">
      <dgm:prSet/>
      <dgm:spPr/>
      <dgm:t>
        <a:bodyPr/>
        <a:lstStyle/>
        <a:p>
          <a:endParaRPr lang="en-US"/>
        </a:p>
      </dgm:t>
    </dgm:pt>
    <dgm:pt modelId="{B836CF14-20C2-4A37-905B-13810A4EA1A3}" type="sibTrans" cxnId="{ADD5690B-C34F-47C5-B3C8-2DBE881C33A3}">
      <dgm:prSet/>
      <dgm:spPr/>
      <dgm:t>
        <a:bodyPr/>
        <a:lstStyle/>
        <a:p>
          <a:pPr>
            <a:lnSpc>
              <a:spcPct val="100000"/>
            </a:lnSpc>
          </a:pPr>
          <a:endParaRPr lang="en-US"/>
        </a:p>
      </dgm:t>
    </dgm:pt>
    <dgm:pt modelId="{1FF3E7B1-6C0E-4478-9CE9-4A5FB064239D}">
      <dgm:prSet/>
      <dgm:spPr/>
      <dgm:t>
        <a:bodyPr/>
        <a:lstStyle/>
        <a:p>
          <a:pPr>
            <a:lnSpc>
              <a:spcPct val="100000"/>
            </a:lnSpc>
          </a:pPr>
          <a:r>
            <a:rPr lang="en-US" b="1" dirty="0"/>
            <a:t>Physical inactivity</a:t>
          </a:r>
          <a:endParaRPr lang="en-US" dirty="0"/>
        </a:p>
      </dgm:t>
    </dgm:pt>
    <dgm:pt modelId="{E4511B6A-74A6-4F21-9761-DF91B4EE6C60}" type="parTrans" cxnId="{B03F0103-1AE0-4464-B6B4-DEFBD95AC4CA}">
      <dgm:prSet/>
      <dgm:spPr/>
      <dgm:t>
        <a:bodyPr/>
        <a:lstStyle/>
        <a:p>
          <a:endParaRPr lang="en-US"/>
        </a:p>
      </dgm:t>
    </dgm:pt>
    <dgm:pt modelId="{C27488C2-0302-4CC4-B6C0-B93E084AC3C7}" type="sibTrans" cxnId="{B03F0103-1AE0-4464-B6B4-DEFBD95AC4CA}">
      <dgm:prSet/>
      <dgm:spPr/>
      <dgm:t>
        <a:bodyPr/>
        <a:lstStyle/>
        <a:p>
          <a:pPr>
            <a:lnSpc>
              <a:spcPct val="100000"/>
            </a:lnSpc>
          </a:pPr>
          <a:endParaRPr lang="en-US"/>
        </a:p>
      </dgm:t>
    </dgm:pt>
    <dgm:pt modelId="{90D966C8-65AC-42E9-8353-057BA34DBC4A}">
      <dgm:prSet/>
      <dgm:spPr/>
      <dgm:t>
        <a:bodyPr/>
        <a:lstStyle/>
        <a:p>
          <a:pPr>
            <a:lnSpc>
              <a:spcPct val="100000"/>
            </a:lnSpc>
          </a:pPr>
          <a:r>
            <a:rPr lang="en-US" b="1" dirty="0"/>
            <a:t>Excessive alcohol use</a:t>
          </a:r>
          <a:endParaRPr lang="en-US" dirty="0"/>
        </a:p>
      </dgm:t>
    </dgm:pt>
    <dgm:pt modelId="{1F934A28-B6F9-418B-822C-162416B4EB9E}" type="parTrans" cxnId="{55BF0303-9DFF-4694-BFBF-80EEDE701B9B}">
      <dgm:prSet/>
      <dgm:spPr/>
      <dgm:t>
        <a:bodyPr/>
        <a:lstStyle/>
        <a:p>
          <a:endParaRPr lang="en-US"/>
        </a:p>
      </dgm:t>
    </dgm:pt>
    <dgm:pt modelId="{30909F41-59A8-44BA-95EB-60AE4EE25622}" type="sibTrans" cxnId="{55BF0303-9DFF-4694-BFBF-80EEDE701B9B}">
      <dgm:prSet/>
      <dgm:spPr/>
      <dgm:t>
        <a:bodyPr/>
        <a:lstStyle/>
        <a:p>
          <a:endParaRPr lang="en-US"/>
        </a:p>
      </dgm:t>
    </dgm:pt>
    <dgm:pt modelId="{A6D92761-C6C7-46F8-BADD-2DA70D805665}" type="pres">
      <dgm:prSet presAssocID="{A32EF349-4736-43F5-A37A-136D875CEDFD}" presName="root" presStyleCnt="0">
        <dgm:presLayoutVars>
          <dgm:dir/>
          <dgm:resizeHandles val="exact"/>
        </dgm:presLayoutVars>
      </dgm:prSet>
      <dgm:spPr/>
    </dgm:pt>
    <dgm:pt modelId="{0625FD0B-EE72-4775-9B92-E2A548E71CB9}" type="pres">
      <dgm:prSet presAssocID="{34CD640E-689A-4A94-B6D5-15B935A8BE8D}" presName="compNode" presStyleCnt="0"/>
      <dgm:spPr/>
    </dgm:pt>
    <dgm:pt modelId="{025E06E8-1299-4C58-82B8-1BE01ABD9A98}" type="pres">
      <dgm:prSet presAssocID="{34CD640E-689A-4A94-B6D5-15B935A8BE8D}" presName="bgRect" presStyleLbl="bgShp" presStyleIdx="0" presStyleCnt="3"/>
      <dgm:spPr/>
    </dgm:pt>
    <dgm:pt modelId="{FE15649D-6A9C-4454-9134-F1C12BFA0AEE}" type="pres">
      <dgm:prSet presAssocID="{34CD640E-689A-4A94-B6D5-15B935A8BE8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moking"/>
        </a:ext>
      </dgm:extLst>
    </dgm:pt>
    <dgm:pt modelId="{F7634C69-3480-4D80-812A-F330E466D4DB}" type="pres">
      <dgm:prSet presAssocID="{34CD640E-689A-4A94-B6D5-15B935A8BE8D}" presName="spaceRect" presStyleCnt="0"/>
      <dgm:spPr/>
    </dgm:pt>
    <dgm:pt modelId="{314CA201-AC6F-459B-9F3E-6E688DD1BA7E}" type="pres">
      <dgm:prSet presAssocID="{34CD640E-689A-4A94-B6D5-15B935A8BE8D}" presName="parTx" presStyleLbl="revTx" presStyleIdx="0" presStyleCnt="3">
        <dgm:presLayoutVars>
          <dgm:chMax val="0"/>
          <dgm:chPref val="0"/>
        </dgm:presLayoutVars>
      </dgm:prSet>
      <dgm:spPr/>
    </dgm:pt>
    <dgm:pt modelId="{091EC84E-1B2A-45B9-AC73-9F5AC40C180D}" type="pres">
      <dgm:prSet presAssocID="{B836CF14-20C2-4A37-905B-13810A4EA1A3}" presName="sibTrans" presStyleCnt="0"/>
      <dgm:spPr/>
    </dgm:pt>
    <dgm:pt modelId="{E0EBF95F-8992-49B4-9B95-88CC81096DE3}" type="pres">
      <dgm:prSet presAssocID="{1FF3E7B1-6C0E-4478-9CE9-4A5FB064239D}" presName="compNode" presStyleCnt="0"/>
      <dgm:spPr/>
    </dgm:pt>
    <dgm:pt modelId="{4CA6D1F9-9F31-4541-8565-E121A0F7C76B}" type="pres">
      <dgm:prSet presAssocID="{1FF3E7B1-6C0E-4478-9CE9-4A5FB064239D}" presName="bgRect" presStyleLbl="bgShp" presStyleIdx="1" presStyleCnt="3"/>
      <dgm:spPr/>
    </dgm:pt>
    <dgm:pt modelId="{0B91CE7A-4FE5-4CAC-92D6-0A5BC4CE6646}" type="pres">
      <dgm:prSet presAssocID="{1FF3E7B1-6C0E-4478-9CE9-4A5FB064239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ike"/>
        </a:ext>
      </dgm:extLst>
    </dgm:pt>
    <dgm:pt modelId="{BCAEACDA-87B2-42DF-B8C0-26EA11D03F32}" type="pres">
      <dgm:prSet presAssocID="{1FF3E7B1-6C0E-4478-9CE9-4A5FB064239D}" presName="spaceRect" presStyleCnt="0"/>
      <dgm:spPr/>
    </dgm:pt>
    <dgm:pt modelId="{B69F533C-3D82-44AC-AA7B-9693D877C9B4}" type="pres">
      <dgm:prSet presAssocID="{1FF3E7B1-6C0E-4478-9CE9-4A5FB064239D}" presName="parTx" presStyleLbl="revTx" presStyleIdx="1" presStyleCnt="3">
        <dgm:presLayoutVars>
          <dgm:chMax val="0"/>
          <dgm:chPref val="0"/>
        </dgm:presLayoutVars>
      </dgm:prSet>
      <dgm:spPr/>
    </dgm:pt>
    <dgm:pt modelId="{45AFA006-719A-44DB-BB11-9C1227975546}" type="pres">
      <dgm:prSet presAssocID="{C27488C2-0302-4CC4-B6C0-B93E084AC3C7}" presName="sibTrans" presStyleCnt="0"/>
      <dgm:spPr/>
    </dgm:pt>
    <dgm:pt modelId="{1669C641-AB39-480C-B0B8-047A098EEBD0}" type="pres">
      <dgm:prSet presAssocID="{90D966C8-65AC-42E9-8353-057BA34DBC4A}" presName="compNode" presStyleCnt="0"/>
      <dgm:spPr/>
    </dgm:pt>
    <dgm:pt modelId="{41C4D391-0731-4C4E-9846-38FEEB92EE60}" type="pres">
      <dgm:prSet presAssocID="{90D966C8-65AC-42E9-8353-057BA34DBC4A}" presName="bgRect" presStyleLbl="bgShp" presStyleIdx="2" presStyleCnt="3"/>
      <dgm:spPr/>
    </dgm:pt>
    <dgm:pt modelId="{4463843F-3D5A-4988-8452-E93DF4492824}" type="pres">
      <dgm:prSet presAssocID="{90D966C8-65AC-42E9-8353-057BA34DBC4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ampagne Glasses"/>
        </a:ext>
      </dgm:extLst>
    </dgm:pt>
    <dgm:pt modelId="{2DA5A5A1-F432-4D1A-B330-87A610A23C58}" type="pres">
      <dgm:prSet presAssocID="{90D966C8-65AC-42E9-8353-057BA34DBC4A}" presName="spaceRect" presStyleCnt="0"/>
      <dgm:spPr/>
    </dgm:pt>
    <dgm:pt modelId="{488F2D1D-F7D4-4715-B8B2-82813AD569FF}" type="pres">
      <dgm:prSet presAssocID="{90D966C8-65AC-42E9-8353-057BA34DBC4A}" presName="parTx" presStyleLbl="revTx" presStyleIdx="2" presStyleCnt="3">
        <dgm:presLayoutVars>
          <dgm:chMax val="0"/>
          <dgm:chPref val="0"/>
        </dgm:presLayoutVars>
      </dgm:prSet>
      <dgm:spPr/>
    </dgm:pt>
  </dgm:ptLst>
  <dgm:cxnLst>
    <dgm:cxn modelId="{B03F0103-1AE0-4464-B6B4-DEFBD95AC4CA}" srcId="{A32EF349-4736-43F5-A37A-136D875CEDFD}" destId="{1FF3E7B1-6C0E-4478-9CE9-4A5FB064239D}" srcOrd="1" destOrd="0" parTransId="{E4511B6A-74A6-4F21-9761-DF91B4EE6C60}" sibTransId="{C27488C2-0302-4CC4-B6C0-B93E084AC3C7}"/>
    <dgm:cxn modelId="{55BF0303-9DFF-4694-BFBF-80EEDE701B9B}" srcId="{A32EF349-4736-43F5-A37A-136D875CEDFD}" destId="{90D966C8-65AC-42E9-8353-057BA34DBC4A}" srcOrd="2" destOrd="0" parTransId="{1F934A28-B6F9-418B-822C-162416B4EB9E}" sibTransId="{30909F41-59A8-44BA-95EB-60AE4EE25622}"/>
    <dgm:cxn modelId="{ADD5690B-C34F-47C5-B3C8-2DBE881C33A3}" srcId="{A32EF349-4736-43F5-A37A-136D875CEDFD}" destId="{34CD640E-689A-4A94-B6D5-15B935A8BE8D}" srcOrd="0" destOrd="0" parTransId="{B757AAD3-1BD9-44D4-AC8B-50D2554051A3}" sibTransId="{B836CF14-20C2-4A37-905B-13810A4EA1A3}"/>
    <dgm:cxn modelId="{F30C0D16-1122-4C03-A808-7D6BD2EBECF5}" type="presOf" srcId="{1FF3E7B1-6C0E-4478-9CE9-4A5FB064239D}" destId="{B69F533C-3D82-44AC-AA7B-9693D877C9B4}" srcOrd="0" destOrd="0" presId="urn:microsoft.com/office/officeart/2018/2/layout/IconVerticalSolidList"/>
    <dgm:cxn modelId="{833CD756-BA33-49E7-8266-E2E82AEC6D1D}" type="presOf" srcId="{90D966C8-65AC-42E9-8353-057BA34DBC4A}" destId="{488F2D1D-F7D4-4715-B8B2-82813AD569FF}" srcOrd="0" destOrd="0" presId="urn:microsoft.com/office/officeart/2018/2/layout/IconVerticalSolidList"/>
    <dgm:cxn modelId="{1DD3D079-E3EB-4292-9876-168EF3663ABA}" type="presOf" srcId="{A32EF349-4736-43F5-A37A-136D875CEDFD}" destId="{A6D92761-C6C7-46F8-BADD-2DA70D805665}" srcOrd="0" destOrd="0" presId="urn:microsoft.com/office/officeart/2018/2/layout/IconVerticalSolidList"/>
    <dgm:cxn modelId="{E2B67E93-AD57-44C3-A4AC-838CB70F5615}" type="presOf" srcId="{34CD640E-689A-4A94-B6D5-15B935A8BE8D}" destId="{314CA201-AC6F-459B-9F3E-6E688DD1BA7E}" srcOrd="0" destOrd="0" presId="urn:microsoft.com/office/officeart/2018/2/layout/IconVerticalSolidList"/>
    <dgm:cxn modelId="{D3A72262-A328-4A90-8B35-9604DFB535CE}" type="presParOf" srcId="{A6D92761-C6C7-46F8-BADD-2DA70D805665}" destId="{0625FD0B-EE72-4775-9B92-E2A548E71CB9}" srcOrd="0" destOrd="0" presId="urn:microsoft.com/office/officeart/2018/2/layout/IconVerticalSolidList"/>
    <dgm:cxn modelId="{C89509D2-C93E-40EE-9818-1BFA4EB637F6}" type="presParOf" srcId="{0625FD0B-EE72-4775-9B92-E2A548E71CB9}" destId="{025E06E8-1299-4C58-82B8-1BE01ABD9A98}" srcOrd="0" destOrd="0" presId="urn:microsoft.com/office/officeart/2018/2/layout/IconVerticalSolidList"/>
    <dgm:cxn modelId="{13C05C9F-851F-449A-9516-C438773144A1}" type="presParOf" srcId="{0625FD0B-EE72-4775-9B92-E2A548E71CB9}" destId="{FE15649D-6A9C-4454-9134-F1C12BFA0AEE}" srcOrd="1" destOrd="0" presId="urn:microsoft.com/office/officeart/2018/2/layout/IconVerticalSolidList"/>
    <dgm:cxn modelId="{D8E4664E-A8AF-4694-9AD7-CB8D06973833}" type="presParOf" srcId="{0625FD0B-EE72-4775-9B92-E2A548E71CB9}" destId="{F7634C69-3480-4D80-812A-F330E466D4DB}" srcOrd="2" destOrd="0" presId="urn:microsoft.com/office/officeart/2018/2/layout/IconVerticalSolidList"/>
    <dgm:cxn modelId="{9121166E-8250-49A9-8CBA-BB15F181246C}" type="presParOf" srcId="{0625FD0B-EE72-4775-9B92-E2A548E71CB9}" destId="{314CA201-AC6F-459B-9F3E-6E688DD1BA7E}" srcOrd="3" destOrd="0" presId="urn:microsoft.com/office/officeart/2018/2/layout/IconVerticalSolidList"/>
    <dgm:cxn modelId="{CC6D16B6-6F89-4B0C-9B71-CC6776FD5FD0}" type="presParOf" srcId="{A6D92761-C6C7-46F8-BADD-2DA70D805665}" destId="{091EC84E-1B2A-45B9-AC73-9F5AC40C180D}" srcOrd="1" destOrd="0" presId="urn:microsoft.com/office/officeart/2018/2/layout/IconVerticalSolidList"/>
    <dgm:cxn modelId="{16750680-5B14-4053-8F82-E7F03DEF2D45}" type="presParOf" srcId="{A6D92761-C6C7-46F8-BADD-2DA70D805665}" destId="{E0EBF95F-8992-49B4-9B95-88CC81096DE3}" srcOrd="2" destOrd="0" presId="urn:microsoft.com/office/officeart/2018/2/layout/IconVerticalSolidList"/>
    <dgm:cxn modelId="{CA58EB1F-2470-4B24-AF0F-1F1CFFB26F97}" type="presParOf" srcId="{E0EBF95F-8992-49B4-9B95-88CC81096DE3}" destId="{4CA6D1F9-9F31-4541-8565-E121A0F7C76B}" srcOrd="0" destOrd="0" presId="urn:microsoft.com/office/officeart/2018/2/layout/IconVerticalSolidList"/>
    <dgm:cxn modelId="{D8967035-621A-48FA-9C9B-79391F9B2787}" type="presParOf" srcId="{E0EBF95F-8992-49B4-9B95-88CC81096DE3}" destId="{0B91CE7A-4FE5-4CAC-92D6-0A5BC4CE6646}" srcOrd="1" destOrd="0" presId="urn:microsoft.com/office/officeart/2018/2/layout/IconVerticalSolidList"/>
    <dgm:cxn modelId="{74542A3F-80E2-44E0-87F3-3BA1C80AA56C}" type="presParOf" srcId="{E0EBF95F-8992-49B4-9B95-88CC81096DE3}" destId="{BCAEACDA-87B2-42DF-B8C0-26EA11D03F32}" srcOrd="2" destOrd="0" presId="urn:microsoft.com/office/officeart/2018/2/layout/IconVerticalSolidList"/>
    <dgm:cxn modelId="{07AC67D8-1F1B-47FF-8649-66F1958E48A5}" type="presParOf" srcId="{E0EBF95F-8992-49B4-9B95-88CC81096DE3}" destId="{B69F533C-3D82-44AC-AA7B-9693D877C9B4}" srcOrd="3" destOrd="0" presId="urn:microsoft.com/office/officeart/2018/2/layout/IconVerticalSolidList"/>
    <dgm:cxn modelId="{E42342BB-9EC6-4B15-A5B9-FBE82590BE82}" type="presParOf" srcId="{A6D92761-C6C7-46F8-BADD-2DA70D805665}" destId="{45AFA006-719A-44DB-BB11-9C1227975546}" srcOrd="3" destOrd="0" presId="urn:microsoft.com/office/officeart/2018/2/layout/IconVerticalSolidList"/>
    <dgm:cxn modelId="{05DCB179-D15C-43CE-94C2-A303F5A9AE59}" type="presParOf" srcId="{A6D92761-C6C7-46F8-BADD-2DA70D805665}" destId="{1669C641-AB39-480C-B0B8-047A098EEBD0}" srcOrd="4" destOrd="0" presId="urn:microsoft.com/office/officeart/2018/2/layout/IconVerticalSolidList"/>
    <dgm:cxn modelId="{1B973D54-62CE-4A84-8AC8-99A4CDEF3C4A}" type="presParOf" srcId="{1669C641-AB39-480C-B0B8-047A098EEBD0}" destId="{41C4D391-0731-4C4E-9846-38FEEB92EE60}" srcOrd="0" destOrd="0" presId="urn:microsoft.com/office/officeart/2018/2/layout/IconVerticalSolidList"/>
    <dgm:cxn modelId="{3D953138-B363-4FA4-BF9A-070BE9E2406D}" type="presParOf" srcId="{1669C641-AB39-480C-B0B8-047A098EEBD0}" destId="{4463843F-3D5A-4988-8452-E93DF4492824}" srcOrd="1" destOrd="0" presId="urn:microsoft.com/office/officeart/2018/2/layout/IconVerticalSolidList"/>
    <dgm:cxn modelId="{3F0F2435-0E44-4179-A14A-3A3FF871598A}" type="presParOf" srcId="{1669C641-AB39-480C-B0B8-047A098EEBD0}" destId="{2DA5A5A1-F432-4D1A-B330-87A610A23C58}" srcOrd="2" destOrd="0" presId="urn:microsoft.com/office/officeart/2018/2/layout/IconVerticalSolidList"/>
    <dgm:cxn modelId="{FC114F5B-E9DE-468A-AD67-AE05517694AD}" type="presParOf" srcId="{1669C641-AB39-480C-B0B8-047A098EEBD0}" destId="{488F2D1D-F7D4-4715-B8B2-82813AD569FF}" srcOrd="3" destOrd="0" presId="urn:microsoft.com/office/officeart/2018/2/layout/IconVerticalSoli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D72E9C-6176-44E6-AF2A-4BE9FC499248}" type="doc">
      <dgm:prSet loTypeId="urn:microsoft.com/office/officeart/2005/8/layout/chevron2" loCatId="process" qsTypeId="urn:microsoft.com/office/officeart/2005/8/quickstyle/simple2" qsCatId="simple" csTypeId="urn:microsoft.com/office/officeart/2005/8/colors/accent3_2" csCatId="accent3" phldr="1"/>
      <dgm:spPr/>
      <dgm:t>
        <a:bodyPr/>
        <a:lstStyle/>
        <a:p>
          <a:endParaRPr lang="en-US"/>
        </a:p>
      </dgm:t>
    </dgm:pt>
    <dgm:pt modelId="{5828730D-AFB2-4665-B3EC-7347574CA823}">
      <dgm:prSet/>
      <dgm:spPr/>
      <dgm:t>
        <a:bodyPr/>
        <a:lstStyle/>
        <a:p>
          <a:r>
            <a:rPr lang="en-US" dirty="0"/>
            <a:t>What is your food made? Is it fresh, highly process?</a:t>
          </a:r>
        </a:p>
      </dgm:t>
    </dgm:pt>
    <dgm:pt modelId="{318570E0-E0F7-49C5-BE7D-D800A167212A}" type="parTrans" cxnId="{C735CE06-AFD4-42C5-B870-175BDA02D6DD}">
      <dgm:prSet/>
      <dgm:spPr/>
      <dgm:t>
        <a:bodyPr/>
        <a:lstStyle/>
        <a:p>
          <a:endParaRPr lang="en-US"/>
        </a:p>
      </dgm:t>
    </dgm:pt>
    <dgm:pt modelId="{829EA47F-1B27-4A20-A3CB-4962EE4044B2}" type="sibTrans" cxnId="{C735CE06-AFD4-42C5-B870-175BDA02D6DD}">
      <dgm:prSet/>
      <dgm:spPr/>
      <dgm:t>
        <a:bodyPr/>
        <a:lstStyle/>
        <a:p>
          <a:endParaRPr lang="en-US"/>
        </a:p>
      </dgm:t>
    </dgm:pt>
    <dgm:pt modelId="{AE4FA28A-E1F8-44B4-B21E-971E4FDE73EC}">
      <dgm:prSet/>
      <dgm:spPr/>
      <dgm:t>
        <a:bodyPr/>
        <a:lstStyle/>
        <a:p>
          <a:r>
            <a:rPr lang="en-US" dirty="0"/>
            <a:t>Find community</a:t>
          </a:r>
        </a:p>
      </dgm:t>
    </dgm:pt>
    <dgm:pt modelId="{30BF2DB1-0F34-4E5D-AB3F-7E84071D2790}" type="parTrans" cxnId="{C7FFB516-4190-4E99-BA9D-8FA81404A5A0}">
      <dgm:prSet/>
      <dgm:spPr/>
      <dgm:t>
        <a:bodyPr/>
        <a:lstStyle/>
        <a:p>
          <a:endParaRPr lang="en-US"/>
        </a:p>
      </dgm:t>
    </dgm:pt>
    <dgm:pt modelId="{E8644614-7072-4954-9D9A-E26C977F0EA6}" type="sibTrans" cxnId="{C7FFB516-4190-4E99-BA9D-8FA81404A5A0}">
      <dgm:prSet/>
      <dgm:spPr/>
      <dgm:t>
        <a:bodyPr/>
        <a:lstStyle/>
        <a:p>
          <a:endParaRPr lang="en-US"/>
        </a:p>
      </dgm:t>
    </dgm:pt>
    <dgm:pt modelId="{88B60C15-4AFB-4170-81D4-1C80B44E262F}">
      <dgm:prSet/>
      <dgm:spPr/>
      <dgm:t>
        <a:bodyPr/>
        <a:lstStyle/>
        <a:p>
          <a:r>
            <a:rPr lang="en-US" dirty="0"/>
            <a:t>You can be as successful as you desire to be.</a:t>
          </a:r>
        </a:p>
      </dgm:t>
    </dgm:pt>
    <dgm:pt modelId="{127941EB-68BB-4207-8458-EDD4D00DDAE1}" type="parTrans" cxnId="{E86DD597-786D-4FA1-9EBF-4E93F368672B}">
      <dgm:prSet/>
      <dgm:spPr/>
      <dgm:t>
        <a:bodyPr/>
        <a:lstStyle/>
        <a:p>
          <a:endParaRPr lang="en-US"/>
        </a:p>
      </dgm:t>
    </dgm:pt>
    <dgm:pt modelId="{4BA5DA04-420F-46C5-A264-0E29B33CA8D3}" type="sibTrans" cxnId="{E86DD597-786D-4FA1-9EBF-4E93F368672B}">
      <dgm:prSet/>
      <dgm:spPr/>
      <dgm:t>
        <a:bodyPr/>
        <a:lstStyle/>
        <a:p>
          <a:endParaRPr lang="en-US"/>
        </a:p>
      </dgm:t>
    </dgm:pt>
    <dgm:pt modelId="{50416C43-B137-4A09-A366-24FB3B773C92}">
      <dgm:prSet/>
      <dgm:spPr/>
      <dgm:t>
        <a:bodyPr/>
        <a:lstStyle/>
        <a:p>
          <a:r>
            <a:rPr lang="en-US" dirty="0"/>
            <a:t>Medical professionals and a healthy community is the key to a success</a:t>
          </a:r>
        </a:p>
      </dgm:t>
    </dgm:pt>
    <dgm:pt modelId="{AC876933-9981-4282-90F7-40EE7E106DBF}" type="sibTrans" cxnId="{7F9054CF-6DB0-43ED-9E5E-07F96CF9FB4E}">
      <dgm:prSet/>
      <dgm:spPr/>
      <dgm:t>
        <a:bodyPr/>
        <a:lstStyle/>
        <a:p>
          <a:endParaRPr lang="en-US"/>
        </a:p>
      </dgm:t>
    </dgm:pt>
    <dgm:pt modelId="{D9607FF3-9BAF-4AAA-9045-C7790005DCBF}" type="parTrans" cxnId="{7F9054CF-6DB0-43ED-9E5E-07F96CF9FB4E}">
      <dgm:prSet/>
      <dgm:spPr/>
      <dgm:t>
        <a:bodyPr/>
        <a:lstStyle/>
        <a:p>
          <a:endParaRPr lang="en-US"/>
        </a:p>
      </dgm:t>
    </dgm:pt>
    <dgm:pt modelId="{B794092D-5D9E-4EBB-927B-F552F39762C3}">
      <dgm:prSet/>
      <dgm:spPr/>
      <dgm:t>
        <a:bodyPr/>
        <a:lstStyle/>
        <a:p>
          <a:r>
            <a:rPr lang="en-US" dirty="0"/>
            <a:t>Make it happen</a:t>
          </a:r>
        </a:p>
      </dgm:t>
    </dgm:pt>
    <dgm:pt modelId="{C723A148-6B43-4306-A1E7-2333C95B22CD}" type="sibTrans" cxnId="{BD1C4323-FFB9-4DAC-BFE0-50EF18FA1F92}">
      <dgm:prSet/>
      <dgm:spPr/>
      <dgm:t>
        <a:bodyPr/>
        <a:lstStyle/>
        <a:p>
          <a:endParaRPr lang="en-US"/>
        </a:p>
      </dgm:t>
    </dgm:pt>
    <dgm:pt modelId="{6B1D119E-BD4B-46B7-B5D8-CAD9A887A62A}" type="parTrans" cxnId="{BD1C4323-FFB9-4DAC-BFE0-50EF18FA1F92}">
      <dgm:prSet/>
      <dgm:spPr/>
      <dgm:t>
        <a:bodyPr/>
        <a:lstStyle/>
        <a:p>
          <a:endParaRPr lang="en-US"/>
        </a:p>
      </dgm:t>
    </dgm:pt>
    <dgm:pt modelId="{0FCDDD4A-3E0C-4533-9F5A-F4C62D5880B7}">
      <dgm:prSet/>
      <dgm:spPr/>
      <dgm:t>
        <a:bodyPr/>
        <a:lstStyle/>
        <a:p>
          <a:r>
            <a:rPr lang="en-US"/>
            <a:t>Educate</a:t>
          </a:r>
        </a:p>
      </dgm:t>
    </dgm:pt>
    <dgm:pt modelId="{9D967211-8BCD-4B0E-B569-09C3EFCEB37C}" type="sibTrans" cxnId="{ED70F4F0-64CE-44F2-A2A1-AEE5F0E8EA7F}">
      <dgm:prSet/>
      <dgm:spPr/>
      <dgm:t>
        <a:bodyPr/>
        <a:lstStyle/>
        <a:p>
          <a:endParaRPr lang="en-US"/>
        </a:p>
      </dgm:t>
    </dgm:pt>
    <dgm:pt modelId="{2724C078-2598-493E-9409-234566604155}" type="parTrans" cxnId="{ED70F4F0-64CE-44F2-A2A1-AEE5F0E8EA7F}">
      <dgm:prSet/>
      <dgm:spPr/>
      <dgm:t>
        <a:bodyPr/>
        <a:lstStyle/>
        <a:p>
          <a:endParaRPr lang="en-US"/>
        </a:p>
      </dgm:t>
    </dgm:pt>
    <dgm:pt modelId="{A47B4220-8CB2-42DF-BE2D-6CD25D762993}">
      <dgm:prSet/>
      <dgm:spPr/>
      <dgm:t>
        <a:bodyPr/>
        <a:lstStyle/>
        <a:p>
          <a:r>
            <a:rPr lang="en-US"/>
            <a:t>Learn</a:t>
          </a:r>
        </a:p>
      </dgm:t>
    </dgm:pt>
    <dgm:pt modelId="{6A735260-4AD8-4A80-85F9-FA81D440232F}" type="sibTrans" cxnId="{8E7F6203-42CD-4D8D-ABAA-36908F96C489}">
      <dgm:prSet/>
      <dgm:spPr/>
      <dgm:t>
        <a:bodyPr/>
        <a:lstStyle/>
        <a:p>
          <a:endParaRPr lang="en-US"/>
        </a:p>
      </dgm:t>
    </dgm:pt>
    <dgm:pt modelId="{A172FA15-0CFA-48E3-A134-71F63E385C3F}" type="parTrans" cxnId="{8E7F6203-42CD-4D8D-ABAA-36908F96C489}">
      <dgm:prSet/>
      <dgm:spPr/>
      <dgm:t>
        <a:bodyPr/>
        <a:lstStyle/>
        <a:p>
          <a:endParaRPr lang="en-US"/>
        </a:p>
      </dgm:t>
    </dgm:pt>
    <dgm:pt modelId="{D2095326-F8F2-40AD-A391-8E615D64CD77}">
      <dgm:prSet/>
      <dgm:spPr/>
      <dgm:t>
        <a:bodyPr/>
        <a:lstStyle/>
        <a:p>
          <a:r>
            <a:rPr lang="en-US" dirty="0"/>
            <a:t>What is making you unwell, what kind of food, drinks, environment?</a:t>
          </a:r>
        </a:p>
      </dgm:t>
    </dgm:pt>
    <dgm:pt modelId="{0592682A-6B4E-4E3A-8178-3A391DC1DE0C}" type="sibTrans" cxnId="{13E65D83-65AD-4466-8DF9-3CD7EC265AA0}">
      <dgm:prSet/>
      <dgm:spPr/>
      <dgm:t>
        <a:bodyPr/>
        <a:lstStyle/>
        <a:p>
          <a:endParaRPr lang="en-US"/>
        </a:p>
      </dgm:t>
    </dgm:pt>
    <dgm:pt modelId="{470B657B-DB07-46B5-BCE0-AF7E4F0F6F8C}" type="parTrans" cxnId="{13E65D83-65AD-4466-8DF9-3CD7EC265AA0}">
      <dgm:prSet/>
      <dgm:spPr/>
      <dgm:t>
        <a:bodyPr/>
        <a:lstStyle/>
        <a:p>
          <a:endParaRPr lang="en-US"/>
        </a:p>
      </dgm:t>
    </dgm:pt>
    <dgm:pt modelId="{CC591D91-B7AB-49D4-9AC2-0AA9927764EF}" type="pres">
      <dgm:prSet presAssocID="{82D72E9C-6176-44E6-AF2A-4BE9FC499248}" presName="linearFlow" presStyleCnt="0">
        <dgm:presLayoutVars>
          <dgm:dir/>
          <dgm:animLvl val="lvl"/>
          <dgm:resizeHandles val="exact"/>
        </dgm:presLayoutVars>
      </dgm:prSet>
      <dgm:spPr/>
    </dgm:pt>
    <dgm:pt modelId="{A87F9E1D-9F51-41F0-86BD-14DACE9A0D93}" type="pres">
      <dgm:prSet presAssocID="{A47B4220-8CB2-42DF-BE2D-6CD25D762993}" presName="composite" presStyleCnt="0"/>
      <dgm:spPr/>
    </dgm:pt>
    <dgm:pt modelId="{8225881B-8735-41C2-A522-17D1B920FC48}" type="pres">
      <dgm:prSet presAssocID="{A47B4220-8CB2-42DF-BE2D-6CD25D762993}" presName="parentText" presStyleLbl="alignNode1" presStyleIdx="0" presStyleCnt="4">
        <dgm:presLayoutVars>
          <dgm:chMax val="1"/>
          <dgm:bulletEnabled val="1"/>
        </dgm:presLayoutVars>
      </dgm:prSet>
      <dgm:spPr/>
    </dgm:pt>
    <dgm:pt modelId="{7CDE96D5-30C4-44BF-A1E6-417AAEAB2B14}" type="pres">
      <dgm:prSet presAssocID="{A47B4220-8CB2-42DF-BE2D-6CD25D762993}" presName="descendantText" presStyleLbl="alignAcc1" presStyleIdx="0" presStyleCnt="4">
        <dgm:presLayoutVars>
          <dgm:bulletEnabled val="1"/>
        </dgm:presLayoutVars>
      </dgm:prSet>
      <dgm:spPr/>
    </dgm:pt>
    <dgm:pt modelId="{4210AABF-2110-4AC6-926B-83B8F50F4DB5}" type="pres">
      <dgm:prSet presAssocID="{6A735260-4AD8-4A80-85F9-FA81D440232F}" presName="sp" presStyleCnt="0"/>
      <dgm:spPr/>
    </dgm:pt>
    <dgm:pt modelId="{140A269B-491C-4D5F-81C8-0E0A6E572878}" type="pres">
      <dgm:prSet presAssocID="{0FCDDD4A-3E0C-4533-9F5A-F4C62D5880B7}" presName="composite" presStyleCnt="0"/>
      <dgm:spPr/>
    </dgm:pt>
    <dgm:pt modelId="{409C8708-13ED-40F5-9E35-94AE6CB12CC8}" type="pres">
      <dgm:prSet presAssocID="{0FCDDD4A-3E0C-4533-9F5A-F4C62D5880B7}" presName="parentText" presStyleLbl="alignNode1" presStyleIdx="1" presStyleCnt="4">
        <dgm:presLayoutVars>
          <dgm:chMax val="1"/>
          <dgm:bulletEnabled val="1"/>
        </dgm:presLayoutVars>
      </dgm:prSet>
      <dgm:spPr/>
    </dgm:pt>
    <dgm:pt modelId="{C8B88769-B324-4990-AC76-FA203FC75177}" type="pres">
      <dgm:prSet presAssocID="{0FCDDD4A-3E0C-4533-9F5A-F4C62D5880B7}" presName="descendantText" presStyleLbl="alignAcc1" presStyleIdx="1" presStyleCnt="4">
        <dgm:presLayoutVars>
          <dgm:bulletEnabled val="1"/>
        </dgm:presLayoutVars>
      </dgm:prSet>
      <dgm:spPr/>
    </dgm:pt>
    <dgm:pt modelId="{9F529B4F-C63E-4C93-AA4D-44626D45F773}" type="pres">
      <dgm:prSet presAssocID="{9D967211-8BCD-4B0E-B569-09C3EFCEB37C}" presName="sp" presStyleCnt="0"/>
      <dgm:spPr/>
    </dgm:pt>
    <dgm:pt modelId="{5BD31283-58E5-4E9F-8727-F7D38D6D94C9}" type="pres">
      <dgm:prSet presAssocID="{AE4FA28A-E1F8-44B4-B21E-971E4FDE73EC}" presName="composite" presStyleCnt="0"/>
      <dgm:spPr/>
    </dgm:pt>
    <dgm:pt modelId="{D324684B-9322-4CCE-B1FA-C1F206340685}" type="pres">
      <dgm:prSet presAssocID="{AE4FA28A-E1F8-44B4-B21E-971E4FDE73EC}" presName="parentText" presStyleLbl="alignNode1" presStyleIdx="2" presStyleCnt="4">
        <dgm:presLayoutVars>
          <dgm:chMax val="1"/>
          <dgm:bulletEnabled val="1"/>
        </dgm:presLayoutVars>
      </dgm:prSet>
      <dgm:spPr/>
    </dgm:pt>
    <dgm:pt modelId="{7D9AC9D7-09C2-46CA-97D3-95861EDB02BE}" type="pres">
      <dgm:prSet presAssocID="{AE4FA28A-E1F8-44B4-B21E-971E4FDE73EC}" presName="descendantText" presStyleLbl="alignAcc1" presStyleIdx="2" presStyleCnt="4">
        <dgm:presLayoutVars>
          <dgm:bulletEnabled val="1"/>
        </dgm:presLayoutVars>
      </dgm:prSet>
      <dgm:spPr/>
    </dgm:pt>
    <dgm:pt modelId="{621C352E-9B51-4556-BFAC-03A823982940}" type="pres">
      <dgm:prSet presAssocID="{E8644614-7072-4954-9D9A-E26C977F0EA6}" presName="sp" presStyleCnt="0"/>
      <dgm:spPr/>
    </dgm:pt>
    <dgm:pt modelId="{A8DDBBC4-4A30-4448-9C2D-1C22C75CD974}" type="pres">
      <dgm:prSet presAssocID="{B794092D-5D9E-4EBB-927B-F552F39762C3}" presName="composite" presStyleCnt="0"/>
      <dgm:spPr/>
    </dgm:pt>
    <dgm:pt modelId="{12CF34AA-8911-4D70-BD77-B1F466AD42AD}" type="pres">
      <dgm:prSet presAssocID="{B794092D-5D9E-4EBB-927B-F552F39762C3}" presName="parentText" presStyleLbl="alignNode1" presStyleIdx="3" presStyleCnt="4">
        <dgm:presLayoutVars>
          <dgm:chMax val="1"/>
          <dgm:bulletEnabled val="1"/>
        </dgm:presLayoutVars>
      </dgm:prSet>
      <dgm:spPr/>
    </dgm:pt>
    <dgm:pt modelId="{F596D460-1FDC-413D-B918-532A112D5061}" type="pres">
      <dgm:prSet presAssocID="{B794092D-5D9E-4EBB-927B-F552F39762C3}" presName="descendantText" presStyleLbl="alignAcc1" presStyleIdx="3" presStyleCnt="4">
        <dgm:presLayoutVars>
          <dgm:bulletEnabled val="1"/>
        </dgm:presLayoutVars>
      </dgm:prSet>
      <dgm:spPr/>
    </dgm:pt>
  </dgm:ptLst>
  <dgm:cxnLst>
    <dgm:cxn modelId="{8E7F6203-42CD-4D8D-ABAA-36908F96C489}" srcId="{82D72E9C-6176-44E6-AF2A-4BE9FC499248}" destId="{A47B4220-8CB2-42DF-BE2D-6CD25D762993}" srcOrd="0" destOrd="0" parTransId="{A172FA15-0CFA-48E3-A134-71F63E385C3F}" sibTransId="{6A735260-4AD8-4A80-85F9-FA81D440232F}"/>
    <dgm:cxn modelId="{2C7E2805-8CBF-4C56-8DF6-0DC6A3C14EE9}" type="presOf" srcId="{5828730D-AFB2-4665-B3EC-7347574CA823}" destId="{C8B88769-B324-4990-AC76-FA203FC75177}" srcOrd="0" destOrd="0" presId="urn:microsoft.com/office/officeart/2005/8/layout/chevron2"/>
    <dgm:cxn modelId="{C735CE06-AFD4-42C5-B870-175BDA02D6DD}" srcId="{0FCDDD4A-3E0C-4533-9F5A-F4C62D5880B7}" destId="{5828730D-AFB2-4665-B3EC-7347574CA823}" srcOrd="0" destOrd="0" parTransId="{318570E0-E0F7-49C5-BE7D-D800A167212A}" sibTransId="{829EA47F-1B27-4A20-A3CB-4962EE4044B2}"/>
    <dgm:cxn modelId="{C7FFB516-4190-4E99-BA9D-8FA81404A5A0}" srcId="{82D72E9C-6176-44E6-AF2A-4BE9FC499248}" destId="{AE4FA28A-E1F8-44B4-B21E-971E4FDE73EC}" srcOrd="2" destOrd="0" parTransId="{30BF2DB1-0F34-4E5D-AB3F-7E84071D2790}" sibTransId="{E8644614-7072-4954-9D9A-E26C977F0EA6}"/>
    <dgm:cxn modelId="{47BB801E-CF61-41CD-9D1E-57322723D03F}" type="presOf" srcId="{B794092D-5D9E-4EBB-927B-F552F39762C3}" destId="{12CF34AA-8911-4D70-BD77-B1F466AD42AD}" srcOrd="0" destOrd="0" presId="urn:microsoft.com/office/officeart/2005/8/layout/chevron2"/>
    <dgm:cxn modelId="{BD1C4323-FFB9-4DAC-BFE0-50EF18FA1F92}" srcId="{82D72E9C-6176-44E6-AF2A-4BE9FC499248}" destId="{B794092D-5D9E-4EBB-927B-F552F39762C3}" srcOrd="3" destOrd="0" parTransId="{6B1D119E-BD4B-46B7-B5D8-CAD9A887A62A}" sibTransId="{C723A148-6B43-4306-A1E7-2333C95B22CD}"/>
    <dgm:cxn modelId="{49FD3960-80E2-4D82-9BC5-D6F7332868D6}" type="presOf" srcId="{50416C43-B137-4A09-A366-24FB3B773C92}" destId="{7D9AC9D7-09C2-46CA-97D3-95861EDB02BE}" srcOrd="0" destOrd="0" presId="urn:microsoft.com/office/officeart/2005/8/layout/chevron2"/>
    <dgm:cxn modelId="{8F405361-13B9-4920-95FF-37EE6BA9FB29}" type="presOf" srcId="{AE4FA28A-E1F8-44B4-B21E-971E4FDE73EC}" destId="{D324684B-9322-4CCE-B1FA-C1F206340685}" srcOrd="0" destOrd="0" presId="urn:microsoft.com/office/officeart/2005/8/layout/chevron2"/>
    <dgm:cxn modelId="{BEB4237A-C798-4526-8014-1712274B2FB0}" type="presOf" srcId="{82D72E9C-6176-44E6-AF2A-4BE9FC499248}" destId="{CC591D91-B7AB-49D4-9AC2-0AA9927764EF}" srcOrd="0" destOrd="0" presId="urn:microsoft.com/office/officeart/2005/8/layout/chevron2"/>
    <dgm:cxn modelId="{13E65D83-65AD-4466-8DF9-3CD7EC265AA0}" srcId="{A47B4220-8CB2-42DF-BE2D-6CD25D762993}" destId="{D2095326-F8F2-40AD-A391-8E615D64CD77}" srcOrd="0" destOrd="0" parTransId="{470B657B-DB07-46B5-BCE0-AF7E4F0F6F8C}" sibTransId="{0592682A-6B4E-4E3A-8178-3A391DC1DE0C}"/>
    <dgm:cxn modelId="{93FF8091-4843-4151-AF7C-24429ED3D737}" type="presOf" srcId="{D2095326-F8F2-40AD-A391-8E615D64CD77}" destId="{7CDE96D5-30C4-44BF-A1E6-417AAEAB2B14}" srcOrd="0" destOrd="0" presId="urn:microsoft.com/office/officeart/2005/8/layout/chevron2"/>
    <dgm:cxn modelId="{0A724496-F7F8-49AC-8693-DFAE44BC13DF}" type="presOf" srcId="{A47B4220-8CB2-42DF-BE2D-6CD25D762993}" destId="{8225881B-8735-41C2-A522-17D1B920FC48}" srcOrd="0" destOrd="0" presId="urn:microsoft.com/office/officeart/2005/8/layout/chevron2"/>
    <dgm:cxn modelId="{E86DD597-786D-4FA1-9EBF-4E93F368672B}" srcId="{B794092D-5D9E-4EBB-927B-F552F39762C3}" destId="{88B60C15-4AFB-4170-81D4-1C80B44E262F}" srcOrd="0" destOrd="0" parTransId="{127941EB-68BB-4207-8458-EDD4D00DDAE1}" sibTransId="{4BA5DA04-420F-46C5-A264-0E29B33CA8D3}"/>
    <dgm:cxn modelId="{B40E1FA4-8EBC-4F26-8A65-BAE7664972BA}" type="presOf" srcId="{0FCDDD4A-3E0C-4533-9F5A-F4C62D5880B7}" destId="{409C8708-13ED-40F5-9E35-94AE6CB12CC8}" srcOrd="0" destOrd="0" presId="urn:microsoft.com/office/officeart/2005/8/layout/chevron2"/>
    <dgm:cxn modelId="{7F9054CF-6DB0-43ED-9E5E-07F96CF9FB4E}" srcId="{AE4FA28A-E1F8-44B4-B21E-971E4FDE73EC}" destId="{50416C43-B137-4A09-A366-24FB3B773C92}" srcOrd="0" destOrd="0" parTransId="{D9607FF3-9BAF-4AAA-9045-C7790005DCBF}" sibTransId="{AC876933-9981-4282-90F7-40EE7E106DBF}"/>
    <dgm:cxn modelId="{6AD4C3EA-8687-466D-B4C7-8C8119E5457B}" type="presOf" srcId="{88B60C15-4AFB-4170-81D4-1C80B44E262F}" destId="{F596D460-1FDC-413D-B918-532A112D5061}" srcOrd="0" destOrd="0" presId="urn:microsoft.com/office/officeart/2005/8/layout/chevron2"/>
    <dgm:cxn modelId="{ED70F4F0-64CE-44F2-A2A1-AEE5F0E8EA7F}" srcId="{82D72E9C-6176-44E6-AF2A-4BE9FC499248}" destId="{0FCDDD4A-3E0C-4533-9F5A-F4C62D5880B7}" srcOrd="1" destOrd="0" parTransId="{2724C078-2598-493E-9409-234566604155}" sibTransId="{9D967211-8BCD-4B0E-B569-09C3EFCEB37C}"/>
    <dgm:cxn modelId="{AB1C2E8B-801B-4027-81D0-710884FC4214}" type="presParOf" srcId="{CC591D91-B7AB-49D4-9AC2-0AA9927764EF}" destId="{A87F9E1D-9F51-41F0-86BD-14DACE9A0D93}" srcOrd="0" destOrd="0" presId="urn:microsoft.com/office/officeart/2005/8/layout/chevron2"/>
    <dgm:cxn modelId="{3EA9B66D-5973-4269-8721-172EB3EDF126}" type="presParOf" srcId="{A87F9E1D-9F51-41F0-86BD-14DACE9A0D93}" destId="{8225881B-8735-41C2-A522-17D1B920FC48}" srcOrd="0" destOrd="0" presId="urn:microsoft.com/office/officeart/2005/8/layout/chevron2"/>
    <dgm:cxn modelId="{E16A3368-4BC3-447B-B64D-0332796BF7F4}" type="presParOf" srcId="{A87F9E1D-9F51-41F0-86BD-14DACE9A0D93}" destId="{7CDE96D5-30C4-44BF-A1E6-417AAEAB2B14}" srcOrd="1" destOrd="0" presId="urn:microsoft.com/office/officeart/2005/8/layout/chevron2"/>
    <dgm:cxn modelId="{1C9B9AD9-79BC-4254-9357-34324311302C}" type="presParOf" srcId="{CC591D91-B7AB-49D4-9AC2-0AA9927764EF}" destId="{4210AABF-2110-4AC6-926B-83B8F50F4DB5}" srcOrd="1" destOrd="0" presId="urn:microsoft.com/office/officeart/2005/8/layout/chevron2"/>
    <dgm:cxn modelId="{7C4B2E9E-4D1B-46A6-A588-E1635B9E2248}" type="presParOf" srcId="{CC591D91-B7AB-49D4-9AC2-0AA9927764EF}" destId="{140A269B-491C-4D5F-81C8-0E0A6E572878}" srcOrd="2" destOrd="0" presId="urn:microsoft.com/office/officeart/2005/8/layout/chevron2"/>
    <dgm:cxn modelId="{B2961765-FCB3-4503-953E-334E7DDAD3C1}" type="presParOf" srcId="{140A269B-491C-4D5F-81C8-0E0A6E572878}" destId="{409C8708-13ED-40F5-9E35-94AE6CB12CC8}" srcOrd="0" destOrd="0" presId="urn:microsoft.com/office/officeart/2005/8/layout/chevron2"/>
    <dgm:cxn modelId="{55CBC872-5B21-434D-BCF7-CD0D5AFC3159}" type="presParOf" srcId="{140A269B-491C-4D5F-81C8-0E0A6E572878}" destId="{C8B88769-B324-4990-AC76-FA203FC75177}" srcOrd="1" destOrd="0" presId="urn:microsoft.com/office/officeart/2005/8/layout/chevron2"/>
    <dgm:cxn modelId="{7B122267-37B1-49C3-AA4E-1D9E8E4FF741}" type="presParOf" srcId="{CC591D91-B7AB-49D4-9AC2-0AA9927764EF}" destId="{9F529B4F-C63E-4C93-AA4D-44626D45F773}" srcOrd="3" destOrd="0" presId="urn:microsoft.com/office/officeart/2005/8/layout/chevron2"/>
    <dgm:cxn modelId="{5E6DD410-9919-4594-A8F0-6A3249FD1CE0}" type="presParOf" srcId="{CC591D91-B7AB-49D4-9AC2-0AA9927764EF}" destId="{5BD31283-58E5-4E9F-8727-F7D38D6D94C9}" srcOrd="4" destOrd="0" presId="urn:microsoft.com/office/officeart/2005/8/layout/chevron2"/>
    <dgm:cxn modelId="{B82DE6EF-96BB-4F72-ADD6-8AE9F0E75518}" type="presParOf" srcId="{5BD31283-58E5-4E9F-8727-F7D38D6D94C9}" destId="{D324684B-9322-4CCE-B1FA-C1F206340685}" srcOrd="0" destOrd="0" presId="urn:microsoft.com/office/officeart/2005/8/layout/chevron2"/>
    <dgm:cxn modelId="{DBF48615-3011-4432-A6E6-20E2E32CD9DD}" type="presParOf" srcId="{5BD31283-58E5-4E9F-8727-F7D38D6D94C9}" destId="{7D9AC9D7-09C2-46CA-97D3-95861EDB02BE}" srcOrd="1" destOrd="0" presId="urn:microsoft.com/office/officeart/2005/8/layout/chevron2"/>
    <dgm:cxn modelId="{6798C2E9-9D99-4C4F-BFA5-C82D5D3FBB35}" type="presParOf" srcId="{CC591D91-B7AB-49D4-9AC2-0AA9927764EF}" destId="{621C352E-9B51-4556-BFAC-03A823982940}" srcOrd="5" destOrd="0" presId="urn:microsoft.com/office/officeart/2005/8/layout/chevron2"/>
    <dgm:cxn modelId="{EDFB6AD3-D923-4DF5-AA33-AC3E693EB40E}" type="presParOf" srcId="{CC591D91-B7AB-49D4-9AC2-0AA9927764EF}" destId="{A8DDBBC4-4A30-4448-9C2D-1C22C75CD974}" srcOrd="6" destOrd="0" presId="urn:microsoft.com/office/officeart/2005/8/layout/chevron2"/>
    <dgm:cxn modelId="{2A9B2D3A-C579-4BFE-AB0E-2331D03E2B9F}" type="presParOf" srcId="{A8DDBBC4-4A30-4448-9C2D-1C22C75CD974}" destId="{12CF34AA-8911-4D70-BD77-B1F466AD42AD}" srcOrd="0" destOrd="0" presId="urn:microsoft.com/office/officeart/2005/8/layout/chevron2"/>
    <dgm:cxn modelId="{D2FE7641-CD0C-4334-A769-D66F8D6301D8}" type="presParOf" srcId="{A8DDBBC4-4A30-4448-9C2D-1C22C75CD974}" destId="{F596D460-1FDC-413D-B918-532A112D5061}" srcOrd="1" destOrd="0" presId="urn:microsoft.com/office/officeart/2005/8/layout/chevron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1843E9-6765-41E2-B8FD-99A9BC6AB454}">
      <dsp:nvSpPr>
        <dsp:cNvPr id="0" name=""/>
        <dsp:cNvSpPr/>
      </dsp:nvSpPr>
      <dsp:spPr>
        <a:xfrm>
          <a:off x="0" y="0"/>
          <a:ext cx="4061750" cy="728222"/>
        </a:xfrm>
        <a:prstGeom prst="roundRect">
          <a:avLst>
            <a:gd name="adj" fmla="val 10000"/>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Cost of Chronic Disease  </a:t>
          </a:r>
        </a:p>
      </dsp:txBody>
      <dsp:txXfrm>
        <a:off x="21329" y="21329"/>
        <a:ext cx="3190739" cy="685564"/>
      </dsp:txXfrm>
    </dsp:sp>
    <dsp:sp modelId="{5218F7F4-9A5F-4A2A-AF71-BB56D75FD503}">
      <dsp:nvSpPr>
        <dsp:cNvPr id="0" name=""/>
        <dsp:cNvSpPr/>
      </dsp:nvSpPr>
      <dsp:spPr>
        <a:xfrm>
          <a:off x="303312" y="829365"/>
          <a:ext cx="4061750" cy="728222"/>
        </a:xfrm>
        <a:prstGeom prst="roundRect">
          <a:avLst>
            <a:gd name="adj" fmla="val 10000"/>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4 Chronic Disease Categories</a:t>
          </a:r>
        </a:p>
      </dsp:txBody>
      <dsp:txXfrm>
        <a:off x="324641" y="850694"/>
        <a:ext cx="3242435" cy="685564"/>
      </dsp:txXfrm>
    </dsp:sp>
    <dsp:sp modelId="{928550FE-8FEB-41C1-AC18-23ADE355B2CF}">
      <dsp:nvSpPr>
        <dsp:cNvPr id="0" name=""/>
        <dsp:cNvSpPr/>
      </dsp:nvSpPr>
      <dsp:spPr>
        <a:xfrm>
          <a:off x="606625" y="1658730"/>
          <a:ext cx="4061750" cy="728222"/>
        </a:xfrm>
        <a:prstGeom prst="roundRect">
          <a:avLst>
            <a:gd name="adj" fmla="val 10000"/>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Learning Disabilities in Kids</a:t>
          </a:r>
        </a:p>
      </dsp:txBody>
      <dsp:txXfrm>
        <a:off x="627954" y="1680059"/>
        <a:ext cx="3242435" cy="685564"/>
      </dsp:txXfrm>
    </dsp:sp>
    <dsp:sp modelId="{7A407E54-F78E-4666-A3DA-550582A7AC5A}">
      <dsp:nvSpPr>
        <dsp:cNvPr id="0" name=""/>
        <dsp:cNvSpPr/>
      </dsp:nvSpPr>
      <dsp:spPr>
        <a:xfrm>
          <a:off x="909937" y="2488095"/>
          <a:ext cx="4061750" cy="728222"/>
        </a:xfrm>
        <a:prstGeom prst="roundRect">
          <a:avLst>
            <a:gd name="adj" fmla="val 10000"/>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3 Risk Factors</a:t>
          </a:r>
        </a:p>
      </dsp:txBody>
      <dsp:txXfrm>
        <a:off x="931266" y="2509424"/>
        <a:ext cx="3242435" cy="685564"/>
      </dsp:txXfrm>
    </dsp:sp>
    <dsp:sp modelId="{84E0256C-ECED-4F97-9F66-D2ADD12E83F0}">
      <dsp:nvSpPr>
        <dsp:cNvPr id="0" name=""/>
        <dsp:cNvSpPr/>
      </dsp:nvSpPr>
      <dsp:spPr>
        <a:xfrm>
          <a:off x="1213250" y="3317460"/>
          <a:ext cx="4061750" cy="728222"/>
        </a:xfrm>
        <a:prstGeom prst="roundRect">
          <a:avLst>
            <a:gd name="adj" fmla="val 10000"/>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Recommendation </a:t>
          </a:r>
        </a:p>
      </dsp:txBody>
      <dsp:txXfrm>
        <a:off x="1234579" y="3338789"/>
        <a:ext cx="3242435" cy="685564"/>
      </dsp:txXfrm>
    </dsp:sp>
    <dsp:sp modelId="{A8D703D4-2EB9-4422-B5DD-81F1343521E2}">
      <dsp:nvSpPr>
        <dsp:cNvPr id="0" name=""/>
        <dsp:cNvSpPr/>
      </dsp:nvSpPr>
      <dsp:spPr>
        <a:xfrm>
          <a:off x="3588405" y="532007"/>
          <a:ext cx="473344" cy="473344"/>
        </a:xfrm>
        <a:prstGeom prst="downArrow">
          <a:avLst>
            <a:gd name="adj1" fmla="val 55000"/>
            <a:gd name="adj2" fmla="val 45000"/>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3694907" y="532007"/>
        <a:ext cx="260340" cy="356191"/>
      </dsp:txXfrm>
    </dsp:sp>
    <dsp:sp modelId="{FD5BC75F-C58C-40BF-95DA-7F9F8D29D2D7}">
      <dsp:nvSpPr>
        <dsp:cNvPr id="0" name=""/>
        <dsp:cNvSpPr/>
      </dsp:nvSpPr>
      <dsp:spPr>
        <a:xfrm>
          <a:off x="3891718" y="1361372"/>
          <a:ext cx="473344" cy="473344"/>
        </a:xfrm>
        <a:prstGeom prst="downArrow">
          <a:avLst>
            <a:gd name="adj1" fmla="val 55000"/>
            <a:gd name="adj2" fmla="val 45000"/>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3998220" y="1361372"/>
        <a:ext cx="260340" cy="356191"/>
      </dsp:txXfrm>
    </dsp:sp>
    <dsp:sp modelId="{3F01001E-BFFB-4FC3-B1B2-5C96B031A53E}">
      <dsp:nvSpPr>
        <dsp:cNvPr id="0" name=""/>
        <dsp:cNvSpPr/>
      </dsp:nvSpPr>
      <dsp:spPr>
        <a:xfrm>
          <a:off x="4195030" y="2178600"/>
          <a:ext cx="473344" cy="473344"/>
        </a:xfrm>
        <a:prstGeom prst="downArrow">
          <a:avLst>
            <a:gd name="adj1" fmla="val 55000"/>
            <a:gd name="adj2" fmla="val 45000"/>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4301532" y="2178600"/>
        <a:ext cx="260340" cy="356191"/>
      </dsp:txXfrm>
    </dsp:sp>
    <dsp:sp modelId="{B7919683-9C85-4122-9062-89EF05F58F24}">
      <dsp:nvSpPr>
        <dsp:cNvPr id="0" name=""/>
        <dsp:cNvSpPr/>
      </dsp:nvSpPr>
      <dsp:spPr>
        <a:xfrm>
          <a:off x="4498343" y="3016056"/>
          <a:ext cx="473344" cy="473344"/>
        </a:xfrm>
        <a:prstGeom prst="downArrow">
          <a:avLst>
            <a:gd name="adj1" fmla="val 55000"/>
            <a:gd name="adj2" fmla="val 45000"/>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4604845" y="3016056"/>
        <a:ext cx="260340" cy="3561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906EC9-7DB9-46C5-91A8-A3EBCFB0A451}">
      <dsp:nvSpPr>
        <dsp:cNvPr id="0" name=""/>
        <dsp:cNvSpPr/>
      </dsp:nvSpPr>
      <dsp:spPr>
        <a:xfrm>
          <a:off x="0" y="493"/>
          <a:ext cx="5275001" cy="0"/>
        </a:xfrm>
        <a:prstGeom prst="line">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679E044B-D3E7-47CB-A713-D71F6DB1D093}">
      <dsp:nvSpPr>
        <dsp:cNvPr id="0" name=""/>
        <dsp:cNvSpPr/>
      </dsp:nvSpPr>
      <dsp:spPr>
        <a:xfrm>
          <a:off x="0" y="493"/>
          <a:ext cx="5275001" cy="808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National Health Expenditure 1960- 2022</a:t>
          </a:r>
        </a:p>
      </dsp:txBody>
      <dsp:txXfrm>
        <a:off x="0" y="493"/>
        <a:ext cx="5275001" cy="808939"/>
      </dsp:txXfrm>
    </dsp:sp>
    <dsp:sp modelId="{D3AC8BB3-C52D-4054-B5C3-E0C11EBA0291}">
      <dsp:nvSpPr>
        <dsp:cNvPr id="0" name=""/>
        <dsp:cNvSpPr/>
      </dsp:nvSpPr>
      <dsp:spPr>
        <a:xfrm>
          <a:off x="0" y="809432"/>
          <a:ext cx="5275001" cy="0"/>
        </a:xfrm>
        <a:prstGeom prst="line">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4A622A4E-C4E0-4416-B815-4ADE722F95C7}">
      <dsp:nvSpPr>
        <dsp:cNvPr id="0" name=""/>
        <dsp:cNvSpPr/>
      </dsp:nvSpPr>
      <dsp:spPr>
        <a:xfrm>
          <a:off x="0" y="809432"/>
          <a:ext cx="5275001" cy="808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i="0" kern="1200" dirty="0"/>
            <a:t>Highest States in Chronic Diseases</a:t>
          </a:r>
        </a:p>
      </dsp:txBody>
      <dsp:txXfrm>
        <a:off x="0" y="809432"/>
        <a:ext cx="5275001" cy="808939"/>
      </dsp:txXfrm>
    </dsp:sp>
    <dsp:sp modelId="{5FA3951A-D1CA-47A5-862A-E43EE5498FA8}">
      <dsp:nvSpPr>
        <dsp:cNvPr id="0" name=""/>
        <dsp:cNvSpPr/>
      </dsp:nvSpPr>
      <dsp:spPr>
        <a:xfrm>
          <a:off x="0" y="1618371"/>
          <a:ext cx="5275001" cy="0"/>
        </a:xfrm>
        <a:prstGeom prst="line">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6E467066-8313-4103-B230-6B5542AE7B22}">
      <dsp:nvSpPr>
        <dsp:cNvPr id="0" name=""/>
        <dsp:cNvSpPr/>
      </dsp:nvSpPr>
      <dsp:spPr>
        <a:xfrm>
          <a:off x="0" y="1618371"/>
          <a:ext cx="5275001" cy="808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Risks Factors Effect on States</a:t>
          </a:r>
        </a:p>
      </dsp:txBody>
      <dsp:txXfrm>
        <a:off x="0" y="1618371"/>
        <a:ext cx="5275001" cy="808939"/>
      </dsp:txXfrm>
    </dsp:sp>
    <dsp:sp modelId="{975F0B23-C984-437D-962A-FA699F7044A8}">
      <dsp:nvSpPr>
        <dsp:cNvPr id="0" name=""/>
        <dsp:cNvSpPr/>
      </dsp:nvSpPr>
      <dsp:spPr>
        <a:xfrm>
          <a:off x="0" y="2427311"/>
          <a:ext cx="5275001" cy="0"/>
        </a:xfrm>
        <a:prstGeom prst="line">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BA96F9DC-E391-479C-9E40-BD9A91E35418}">
      <dsp:nvSpPr>
        <dsp:cNvPr id="0" name=""/>
        <dsp:cNvSpPr/>
      </dsp:nvSpPr>
      <dsp:spPr>
        <a:xfrm>
          <a:off x="0" y="2427311"/>
          <a:ext cx="5275001" cy="808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Percentage of learning disabilities in kids</a:t>
          </a:r>
        </a:p>
      </dsp:txBody>
      <dsp:txXfrm>
        <a:off x="0" y="2427311"/>
        <a:ext cx="5275001" cy="808939"/>
      </dsp:txXfrm>
    </dsp:sp>
    <dsp:sp modelId="{4B1ABF32-CB4E-4DDF-BE7E-2694D2D1209C}">
      <dsp:nvSpPr>
        <dsp:cNvPr id="0" name=""/>
        <dsp:cNvSpPr/>
      </dsp:nvSpPr>
      <dsp:spPr>
        <a:xfrm>
          <a:off x="0" y="3236250"/>
          <a:ext cx="5275001" cy="0"/>
        </a:xfrm>
        <a:prstGeom prst="line">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18885805-8F6D-47F1-B4FB-9B1EE1E08109}">
      <dsp:nvSpPr>
        <dsp:cNvPr id="0" name=""/>
        <dsp:cNvSpPr/>
      </dsp:nvSpPr>
      <dsp:spPr>
        <a:xfrm>
          <a:off x="0" y="3236250"/>
          <a:ext cx="5275001" cy="808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endParaRPr lang="en-US" sz="2400" kern="1200" dirty="0"/>
        </a:p>
      </dsp:txBody>
      <dsp:txXfrm>
        <a:off x="0" y="3236250"/>
        <a:ext cx="5275001" cy="8089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5E06E8-1299-4C58-82B8-1BE01ABD9A98}">
      <dsp:nvSpPr>
        <dsp:cNvPr id="0" name=""/>
        <dsp:cNvSpPr/>
      </dsp:nvSpPr>
      <dsp:spPr>
        <a:xfrm>
          <a:off x="0" y="465"/>
          <a:ext cx="11029950" cy="108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15649D-6A9C-4454-9134-F1C12BFA0AEE}">
      <dsp:nvSpPr>
        <dsp:cNvPr id="0" name=""/>
        <dsp:cNvSpPr/>
      </dsp:nvSpPr>
      <dsp:spPr>
        <a:xfrm>
          <a:off x="329582" y="245609"/>
          <a:ext cx="599240" cy="5992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4CA201-AC6F-459B-9F3E-6E688DD1BA7E}">
      <dsp:nvSpPr>
        <dsp:cNvPr id="0" name=""/>
        <dsp:cNvSpPr/>
      </dsp:nvSpPr>
      <dsp:spPr>
        <a:xfrm>
          <a:off x="1258405" y="465"/>
          <a:ext cx="9771544" cy="108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308" tIns="115308" rIns="115308" bIns="115308" numCol="1" spcCol="1270" anchor="ctr" anchorCtr="0">
          <a:noAutofit/>
        </a:bodyPr>
        <a:lstStyle/>
        <a:p>
          <a:pPr marL="0" lvl="0" indent="0" algn="l" defTabSz="1111250">
            <a:lnSpc>
              <a:spcPct val="100000"/>
            </a:lnSpc>
            <a:spcBef>
              <a:spcPct val="0"/>
            </a:spcBef>
            <a:spcAft>
              <a:spcPct val="35000"/>
            </a:spcAft>
            <a:buNone/>
          </a:pPr>
          <a:r>
            <a:rPr lang="en-US" sz="2500" b="1" kern="1200" dirty="0"/>
            <a:t>Cigarette smoking</a:t>
          </a:r>
          <a:endParaRPr lang="en-US" sz="2500" kern="1200" dirty="0"/>
        </a:p>
      </dsp:txBody>
      <dsp:txXfrm>
        <a:off x="1258405" y="465"/>
        <a:ext cx="9771544" cy="1089528"/>
      </dsp:txXfrm>
    </dsp:sp>
    <dsp:sp modelId="{4CA6D1F9-9F31-4541-8565-E121A0F7C76B}">
      <dsp:nvSpPr>
        <dsp:cNvPr id="0" name=""/>
        <dsp:cNvSpPr/>
      </dsp:nvSpPr>
      <dsp:spPr>
        <a:xfrm>
          <a:off x="0" y="1362376"/>
          <a:ext cx="11029950" cy="108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91CE7A-4FE5-4CAC-92D6-0A5BC4CE6646}">
      <dsp:nvSpPr>
        <dsp:cNvPr id="0" name=""/>
        <dsp:cNvSpPr/>
      </dsp:nvSpPr>
      <dsp:spPr>
        <a:xfrm>
          <a:off x="329582" y="1607520"/>
          <a:ext cx="599240" cy="5992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9F533C-3D82-44AC-AA7B-9693D877C9B4}">
      <dsp:nvSpPr>
        <dsp:cNvPr id="0" name=""/>
        <dsp:cNvSpPr/>
      </dsp:nvSpPr>
      <dsp:spPr>
        <a:xfrm>
          <a:off x="1258405" y="1362376"/>
          <a:ext cx="9771544" cy="108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308" tIns="115308" rIns="115308" bIns="115308" numCol="1" spcCol="1270" anchor="ctr" anchorCtr="0">
          <a:noAutofit/>
        </a:bodyPr>
        <a:lstStyle/>
        <a:p>
          <a:pPr marL="0" lvl="0" indent="0" algn="l" defTabSz="1111250">
            <a:lnSpc>
              <a:spcPct val="100000"/>
            </a:lnSpc>
            <a:spcBef>
              <a:spcPct val="0"/>
            </a:spcBef>
            <a:spcAft>
              <a:spcPct val="35000"/>
            </a:spcAft>
            <a:buNone/>
          </a:pPr>
          <a:r>
            <a:rPr lang="en-US" sz="2500" b="1" kern="1200" dirty="0"/>
            <a:t>Physical inactivity</a:t>
          </a:r>
          <a:endParaRPr lang="en-US" sz="2500" kern="1200" dirty="0"/>
        </a:p>
      </dsp:txBody>
      <dsp:txXfrm>
        <a:off x="1258405" y="1362376"/>
        <a:ext cx="9771544" cy="1089528"/>
      </dsp:txXfrm>
    </dsp:sp>
    <dsp:sp modelId="{41C4D391-0731-4C4E-9846-38FEEB92EE60}">
      <dsp:nvSpPr>
        <dsp:cNvPr id="0" name=""/>
        <dsp:cNvSpPr/>
      </dsp:nvSpPr>
      <dsp:spPr>
        <a:xfrm>
          <a:off x="0" y="2724286"/>
          <a:ext cx="11029950" cy="108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63843F-3D5A-4988-8452-E93DF4492824}">
      <dsp:nvSpPr>
        <dsp:cNvPr id="0" name=""/>
        <dsp:cNvSpPr/>
      </dsp:nvSpPr>
      <dsp:spPr>
        <a:xfrm>
          <a:off x="329582" y="2969430"/>
          <a:ext cx="599240" cy="5992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88F2D1D-F7D4-4715-B8B2-82813AD569FF}">
      <dsp:nvSpPr>
        <dsp:cNvPr id="0" name=""/>
        <dsp:cNvSpPr/>
      </dsp:nvSpPr>
      <dsp:spPr>
        <a:xfrm>
          <a:off x="1258405" y="2724286"/>
          <a:ext cx="9771544" cy="108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308" tIns="115308" rIns="115308" bIns="115308" numCol="1" spcCol="1270" anchor="ctr" anchorCtr="0">
          <a:noAutofit/>
        </a:bodyPr>
        <a:lstStyle/>
        <a:p>
          <a:pPr marL="0" lvl="0" indent="0" algn="l" defTabSz="1111250">
            <a:lnSpc>
              <a:spcPct val="100000"/>
            </a:lnSpc>
            <a:spcBef>
              <a:spcPct val="0"/>
            </a:spcBef>
            <a:spcAft>
              <a:spcPct val="35000"/>
            </a:spcAft>
            <a:buNone/>
          </a:pPr>
          <a:r>
            <a:rPr lang="en-US" sz="2500" b="1" kern="1200" dirty="0"/>
            <a:t>Excessive alcohol use</a:t>
          </a:r>
          <a:endParaRPr lang="en-US" sz="2500" kern="1200" dirty="0"/>
        </a:p>
      </dsp:txBody>
      <dsp:txXfrm>
        <a:off x="1258405" y="2724286"/>
        <a:ext cx="9771544" cy="10895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25881B-8735-41C2-A522-17D1B920FC48}">
      <dsp:nvSpPr>
        <dsp:cNvPr id="0" name=""/>
        <dsp:cNvSpPr/>
      </dsp:nvSpPr>
      <dsp:spPr>
        <a:xfrm rot="5400000">
          <a:off x="-153063" y="155055"/>
          <a:ext cx="1020424" cy="714297"/>
        </a:xfrm>
        <a:prstGeom prst="chevron">
          <a:avLst/>
        </a:prstGeom>
        <a:solidFill>
          <a:schemeClr val="accent3">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Learn</a:t>
          </a:r>
        </a:p>
      </dsp:txBody>
      <dsp:txXfrm rot="-5400000">
        <a:off x="1" y="359141"/>
        <a:ext cx="714297" cy="306127"/>
      </dsp:txXfrm>
    </dsp:sp>
    <dsp:sp modelId="{7CDE96D5-30C4-44BF-A1E6-417AAEAB2B14}">
      <dsp:nvSpPr>
        <dsp:cNvPr id="0" name=""/>
        <dsp:cNvSpPr/>
      </dsp:nvSpPr>
      <dsp:spPr>
        <a:xfrm rot="5400000">
          <a:off x="1809841" y="-1093552"/>
          <a:ext cx="663275" cy="2854363"/>
        </a:xfrm>
        <a:prstGeom prst="round2SameRect">
          <a:avLst/>
        </a:prstGeom>
        <a:solidFill>
          <a:schemeClr val="lt1">
            <a:alpha val="90000"/>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What is making you unwell, what kind of food, drinks, environment?</a:t>
          </a:r>
        </a:p>
      </dsp:txBody>
      <dsp:txXfrm rot="-5400000">
        <a:off x="714297" y="34370"/>
        <a:ext cx="2821985" cy="598519"/>
      </dsp:txXfrm>
    </dsp:sp>
    <dsp:sp modelId="{409C8708-13ED-40F5-9E35-94AE6CB12CC8}">
      <dsp:nvSpPr>
        <dsp:cNvPr id="0" name=""/>
        <dsp:cNvSpPr/>
      </dsp:nvSpPr>
      <dsp:spPr>
        <a:xfrm rot="5400000">
          <a:off x="-153063" y="1025081"/>
          <a:ext cx="1020424" cy="714297"/>
        </a:xfrm>
        <a:prstGeom prst="chevron">
          <a:avLst/>
        </a:prstGeom>
        <a:solidFill>
          <a:schemeClr val="accent3">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Educate</a:t>
          </a:r>
        </a:p>
      </dsp:txBody>
      <dsp:txXfrm rot="-5400000">
        <a:off x="1" y="1229167"/>
        <a:ext cx="714297" cy="306127"/>
      </dsp:txXfrm>
    </dsp:sp>
    <dsp:sp modelId="{C8B88769-B324-4990-AC76-FA203FC75177}">
      <dsp:nvSpPr>
        <dsp:cNvPr id="0" name=""/>
        <dsp:cNvSpPr/>
      </dsp:nvSpPr>
      <dsp:spPr>
        <a:xfrm rot="5400000">
          <a:off x="1809841" y="-223526"/>
          <a:ext cx="663275" cy="2854363"/>
        </a:xfrm>
        <a:prstGeom prst="round2SameRect">
          <a:avLst/>
        </a:prstGeom>
        <a:solidFill>
          <a:schemeClr val="lt1">
            <a:alpha val="90000"/>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What is your food made? Is it fresh, highly process?</a:t>
          </a:r>
        </a:p>
      </dsp:txBody>
      <dsp:txXfrm rot="-5400000">
        <a:off x="714297" y="904396"/>
        <a:ext cx="2821985" cy="598519"/>
      </dsp:txXfrm>
    </dsp:sp>
    <dsp:sp modelId="{D324684B-9322-4CCE-B1FA-C1F206340685}">
      <dsp:nvSpPr>
        <dsp:cNvPr id="0" name=""/>
        <dsp:cNvSpPr/>
      </dsp:nvSpPr>
      <dsp:spPr>
        <a:xfrm rot="5400000">
          <a:off x="-153063" y="1895107"/>
          <a:ext cx="1020424" cy="714297"/>
        </a:xfrm>
        <a:prstGeom prst="chevron">
          <a:avLst/>
        </a:prstGeom>
        <a:solidFill>
          <a:schemeClr val="accent3">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Find community</a:t>
          </a:r>
        </a:p>
      </dsp:txBody>
      <dsp:txXfrm rot="-5400000">
        <a:off x="1" y="2099193"/>
        <a:ext cx="714297" cy="306127"/>
      </dsp:txXfrm>
    </dsp:sp>
    <dsp:sp modelId="{7D9AC9D7-09C2-46CA-97D3-95861EDB02BE}">
      <dsp:nvSpPr>
        <dsp:cNvPr id="0" name=""/>
        <dsp:cNvSpPr/>
      </dsp:nvSpPr>
      <dsp:spPr>
        <a:xfrm rot="5400000">
          <a:off x="1809841" y="646499"/>
          <a:ext cx="663275" cy="2854363"/>
        </a:xfrm>
        <a:prstGeom prst="round2SameRect">
          <a:avLst/>
        </a:prstGeom>
        <a:solidFill>
          <a:schemeClr val="lt1">
            <a:alpha val="90000"/>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Medical professionals and a healthy community is the key to a success</a:t>
          </a:r>
        </a:p>
      </dsp:txBody>
      <dsp:txXfrm rot="-5400000">
        <a:off x="714297" y="1774421"/>
        <a:ext cx="2821985" cy="598519"/>
      </dsp:txXfrm>
    </dsp:sp>
    <dsp:sp modelId="{12CF34AA-8911-4D70-BD77-B1F466AD42AD}">
      <dsp:nvSpPr>
        <dsp:cNvPr id="0" name=""/>
        <dsp:cNvSpPr/>
      </dsp:nvSpPr>
      <dsp:spPr>
        <a:xfrm rot="5400000">
          <a:off x="-153063" y="2765133"/>
          <a:ext cx="1020424" cy="714297"/>
        </a:xfrm>
        <a:prstGeom prst="chevron">
          <a:avLst/>
        </a:prstGeom>
        <a:solidFill>
          <a:schemeClr val="accent3">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Make it happen</a:t>
          </a:r>
        </a:p>
      </dsp:txBody>
      <dsp:txXfrm rot="-5400000">
        <a:off x="1" y="2969219"/>
        <a:ext cx="714297" cy="306127"/>
      </dsp:txXfrm>
    </dsp:sp>
    <dsp:sp modelId="{F596D460-1FDC-413D-B918-532A112D5061}">
      <dsp:nvSpPr>
        <dsp:cNvPr id="0" name=""/>
        <dsp:cNvSpPr/>
      </dsp:nvSpPr>
      <dsp:spPr>
        <a:xfrm rot="5400000">
          <a:off x="1809841" y="1516525"/>
          <a:ext cx="663275" cy="2854363"/>
        </a:xfrm>
        <a:prstGeom prst="round2SameRect">
          <a:avLst/>
        </a:prstGeom>
        <a:solidFill>
          <a:schemeClr val="lt1">
            <a:alpha val="90000"/>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You can be as successful as you desire to be.</a:t>
          </a:r>
        </a:p>
      </dsp:txBody>
      <dsp:txXfrm rot="-5400000">
        <a:off x="714297" y="2644447"/>
        <a:ext cx="2821985" cy="598519"/>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4C3C3A6-B337-4D83-9CDB-B9C35780FF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1C79A68-3D73-4695-8C1E-3CDBCB536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97C6B7-F63D-48F8-8C65-A57506B0F13B}" type="datetimeFigureOut">
              <a:rPr lang="en-US" smtClean="0"/>
              <a:t>1/3/2025</a:t>
            </a:fld>
            <a:endParaRPr lang="en-US" dirty="0"/>
          </a:p>
        </p:txBody>
      </p:sp>
      <p:sp>
        <p:nvSpPr>
          <p:cNvPr id="4" name="Footer Placeholder 3">
            <a:extLst>
              <a:ext uri="{FF2B5EF4-FFF2-40B4-BE49-F238E27FC236}">
                <a16:creationId xmlns:a16="http://schemas.microsoft.com/office/drawing/2014/main" id="{3CF5045C-A7CE-41D4-85C5-0E9ACEEF9B2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59ABD0F-F8EA-4B9F-8647-FC7D4AE3D8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AB78DD-9481-4863-BCCC-946573546DA1}" type="slidenum">
              <a:rPr lang="en-US" smtClean="0"/>
              <a:t>‹#›</a:t>
            </a:fld>
            <a:endParaRPr lang="en-US" dirty="0"/>
          </a:p>
        </p:txBody>
      </p:sp>
    </p:spTree>
    <p:extLst>
      <p:ext uri="{BB962C8B-B14F-4D97-AF65-F5344CB8AC3E}">
        <p14:creationId xmlns:p14="http://schemas.microsoft.com/office/powerpoint/2010/main" val="5850403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09A0FA-2191-4F92-A1E4-6EB4598AC4EC}" type="datetimeFigureOut">
              <a:rPr lang="en-US" smtClean="0"/>
              <a:t>1/3/2025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359F2-43EF-4812-9DC0-98C0B1A40681}" type="slidenum">
              <a:rPr lang="en-US" smtClean="0"/>
              <a:t>‹#›</a:t>
            </a:fld>
            <a:endParaRPr lang="en-US" dirty="0"/>
          </a:p>
        </p:txBody>
      </p:sp>
    </p:spTree>
    <p:extLst>
      <p:ext uri="{BB962C8B-B14F-4D97-AF65-F5344CB8AC3E}">
        <p14:creationId xmlns:p14="http://schemas.microsoft.com/office/powerpoint/2010/main" val="47011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dirty="0">
                <a:solidFill>
                  <a:srgbClr val="010101"/>
                </a:solidFill>
                <a:effectLst/>
                <a:latin typeface="Georgia" panose="02040502050405020303" pitchFamily="18" charset="0"/>
                <a:ea typeface="Georgia" panose="02040502050405020303" pitchFamily="18" charset="0"/>
                <a:cs typeface="Georgia" panose="02040502050405020303" pitchFamily="18" charset="0"/>
              </a:rPr>
              <a:t>Hello my name is Lydia Thielen, data analyst student at NSS. I am going to talk about chronic disease in America. I came into USA 15 years ago and I have personally experienced that eating highly processed food, typical American diet full of carbs and unnatural artificial colors are very inflammatory, can increase allergies, sometimes even causing anaphylactic shocks. Since my family has changed a typical American lifestyle into a healthier one such as Keto/Carnivore, we all have gained a mental clarity, focus, calmness, have gotten rid inflammation from our bodies overall at least 90 percent &amp; we are enjoying life without any pain or daily allergy medications. I have chosen this topic because I desire for my family to have a happy and healthy mom, who inspires others to take control over their mental &amp; physical health, to be healthy again</a:t>
            </a:r>
            <a:endParaRPr lang="en-US" sz="18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a:p>
            <a:pPr marL="0" marR="0"/>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B63359F2-43EF-4812-9DC0-98C0B1A40681}" type="slidenum">
              <a:rPr lang="en-US" smtClean="0"/>
              <a:t>1</a:t>
            </a:fld>
            <a:endParaRPr lang="en-US" dirty="0"/>
          </a:p>
        </p:txBody>
      </p:sp>
    </p:spTree>
    <p:extLst>
      <p:ext uri="{BB962C8B-B14F-4D97-AF65-F5344CB8AC3E}">
        <p14:creationId xmlns:p14="http://schemas.microsoft.com/office/powerpoint/2010/main" val="1983523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D4A61-146A-34EE-64B2-AF5C466DFC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96699E-9786-3F95-967E-BE105BE81C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6D338D-874E-F9AF-F7DF-4C96814964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29F1F50-A2AB-530C-45F8-12000701D5E0}"/>
              </a:ext>
            </a:extLst>
          </p:cNvPr>
          <p:cNvSpPr>
            <a:spLocks noGrp="1"/>
          </p:cNvSpPr>
          <p:nvPr>
            <p:ph type="sldNum" sz="quarter" idx="5"/>
          </p:nvPr>
        </p:nvSpPr>
        <p:spPr/>
        <p:txBody>
          <a:bodyPr/>
          <a:lstStyle/>
          <a:p>
            <a:fld id="{B63359F2-43EF-4812-9DC0-98C0B1A40681}" type="slidenum">
              <a:rPr lang="en-US" smtClean="0"/>
              <a:t>10</a:t>
            </a:fld>
            <a:endParaRPr lang="en-US" dirty="0"/>
          </a:p>
        </p:txBody>
      </p:sp>
    </p:spTree>
    <p:extLst>
      <p:ext uri="{BB962C8B-B14F-4D97-AF65-F5344CB8AC3E}">
        <p14:creationId xmlns:p14="http://schemas.microsoft.com/office/powerpoint/2010/main" val="26543088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5F22B-4448-2EC6-19A9-5C66D744F4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6CC130-55A8-DC89-C10A-FFC2C568BB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4E0D64-C39E-0C43-56BC-4ADB3860D9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FBDEF11-BEAE-1E35-6B77-22C2E33735E7}"/>
              </a:ext>
            </a:extLst>
          </p:cNvPr>
          <p:cNvSpPr>
            <a:spLocks noGrp="1"/>
          </p:cNvSpPr>
          <p:nvPr>
            <p:ph type="sldNum" sz="quarter" idx="5"/>
          </p:nvPr>
        </p:nvSpPr>
        <p:spPr/>
        <p:txBody>
          <a:bodyPr/>
          <a:lstStyle/>
          <a:p>
            <a:fld id="{B63359F2-43EF-4812-9DC0-98C0B1A40681}" type="slidenum">
              <a:rPr lang="en-US" smtClean="0"/>
              <a:t>11</a:t>
            </a:fld>
            <a:endParaRPr lang="en-US" dirty="0"/>
          </a:p>
        </p:txBody>
      </p:sp>
    </p:spTree>
    <p:extLst>
      <p:ext uri="{BB962C8B-B14F-4D97-AF65-F5344CB8AC3E}">
        <p14:creationId xmlns:p14="http://schemas.microsoft.com/office/powerpoint/2010/main" val="2893855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number of students ages 3–21 who received special education services under the Individuals with Disabilities Education Act (IDEA) was 7.2 million, or 15 percent of all public school. 32 % of those disabilities were specific learning disabilities</a:t>
            </a:r>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12</a:t>
            </a:fld>
            <a:endParaRPr lang="en-US" dirty="0"/>
          </a:p>
        </p:txBody>
      </p:sp>
    </p:spTree>
    <p:extLst>
      <p:ext uri="{BB962C8B-B14F-4D97-AF65-F5344CB8AC3E}">
        <p14:creationId xmlns:p14="http://schemas.microsoft.com/office/powerpoint/2010/main" val="39465740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13</a:t>
            </a:fld>
            <a:endParaRPr lang="en-US" dirty="0"/>
          </a:p>
        </p:txBody>
      </p:sp>
    </p:spTree>
    <p:extLst>
      <p:ext uri="{BB962C8B-B14F-4D97-AF65-F5344CB8AC3E}">
        <p14:creationId xmlns:p14="http://schemas.microsoft.com/office/powerpoint/2010/main" val="2710486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14</a:t>
            </a:fld>
            <a:endParaRPr lang="en-US" dirty="0"/>
          </a:p>
        </p:txBody>
      </p:sp>
    </p:spTree>
    <p:extLst>
      <p:ext uri="{BB962C8B-B14F-4D97-AF65-F5344CB8AC3E}">
        <p14:creationId xmlns:p14="http://schemas.microsoft.com/office/powerpoint/2010/main" val="16378177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15</a:t>
            </a:fld>
            <a:endParaRPr lang="en-US" dirty="0"/>
          </a:p>
        </p:txBody>
      </p:sp>
    </p:spTree>
    <p:extLst>
      <p:ext uri="{BB962C8B-B14F-4D97-AF65-F5344CB8AC3E}">
        <p14:creationId xmlns:p14="http://schemas.microsoft.com/office/powerpoint/2010/main" val="31123666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16</a:t>
            </a:fld>
            <a:endParaRPr lang="en-US" dirty="0"/>
          </a:p>
        </p:txBody>
      </p:sp>
    </p:spTree>
    <p:extLst>
      <p:ext uri="{BB962C8B-B14F-4D97-AF65-F5344CB8AC3E}">
        <p14:creationId xmlns:p14="http://schemas.microsoft.com/office/powerpoint/2010/main" val="33530126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17</a:t>
            </a:fld>
            <a:endParaRPr lang="en-US" dirty="0"/>
          </a:p>
        </p:txBody>
      </p:sp>
    </p:spTree>
    <p:extLst>
      <p:ext uri="{BB962C8B-B14F-4D97-AF65-F5344CB8AC3E}">
        <p14:creationId xmlns:p14="http://schemas.microsoft.com/office/powerpoint/2010/main" val="40365642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19</a:t>
            </a:fld>
            <a:endParaRPr lang="en-US" dirty="0"/>
          </a:p>
        </p:txBody>
      </p:sp>
    </p:spTree>
    <p:extLst>
      <p:ext uri="{BB962C8B-B14F-4D97-AF65-F5344CB8AC3E}">
        <p14:creationId xmlns:p14="http://schemas.microsoft.com/office/powerpoint/2010/main" val="1252285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States with high percentage of smoking are also high in a diabetes category.</a:t>
            </a:r>
          </a:p>
        </p:txBody>
      </p:sp>
      <p:sp>
        <p:nvSpPr>
          <p:cNvPr id="4" name="Slide Number Placeholder 3"/>
          <p:cNvSpPr>
            <a:spLocks noGrp="1"/>
          </p:cNvSpPr>
          <p:nvPr>
            <p:ph type="sldNum" sz="quarter" idx="5"/>
          </p:nvPr>
        </p:nvSpPr>
        <p:spPr/>
        <p:txBody>
          <a:bodyPr/>
          <a:lstStyle/>
          <a:p>
            <a:fld id="{B63359F2-43EF-4812-9DC0-98C0B1A40681}" type="slidenum">
              <a:rPr lang="en-US" smtClean="0"/>
              <a:t>20</a:t>
            </a:fld>
            <a:endParaRPr lang="en-US" dirty="0"/>
          </a:p>
        </p:txBody>
      </p:sp>
    </p:spTree>
    <p:extLst>
      <p:ext uri="{BB962C8B-B14F-4D97-AF65-F5344CB8AC3E}">
        <p14:creationId xmlns:p14="http://schemas.microsoft.com/office/powerpoint/2010/main" val="3611822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2</a:t>
            </a:fld>
            <a:endParaRPr lang="en-US" dirty="0"/>
          </a:p>
        </p:txBody>
      </p:sp>
    </p:spTree>
    <p:extLst>
      <p:ext uri="{BB962C8B-B14F-4D97-AF65-F5344CB8AC3E}">
        <p14:creationId xmlns:p14="http://schemas.microsoft.com/office/powerpoint/2010/main" val="9728502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12977-41E1-2E06-D492-CD2A6D02BD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C2EFCF-B81D-3944-84C1-41AFD33792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070DAF-B430-E7E1-1CA5-AD7C6CEA1198}"/>
              </a:ext>
            </a:extLst>
          </p:cNvPr>
          <p:cNvSpPr>
            <a:spLocks noGrp="1"/>
          </p:cNvSpPr>
          <p:nvPr>
            <p:ph type="body" idx="1"/>
          </p:nvPr>
        </p:nvSpPr>
        <p:spPr/>
        <p:txBody>
          <a:bodyPr/>
          <a:lstStyle/>
          <a:p>
            <a:r>
              <a:rPr lang="en-US" dirty="0"/>
              <a:t>What does CDC recommend? Most chronic diseases are caused by a short list of risk factors: tobacco use, poor nutrition, physical inactivity, and excessive alcohol use.  By avoiding these risks and getting good preventive care, you can improve your chance of staying well, feeling good, and living longer.</a:t>
            </a:r>
          </a:p>
        </p:txBody>
      </p:sp>
      <p:sp>
        <p:nvSpPr>
          <p:cNvPr id="4" name="Slide Number Placeholder 3">
            <a:extLst>
              <a:ext uri="{FF2B5EF4-FFF2-40B4-BE49-F238E27FC236}">
                <a16:creationId xmlns:a16="http://schemas.microsoft.com/office/drawing/2014/main" id="{4222F2C3-63FF-FDFC-4706-356D57BC3547}"/>
              </a:ext>
            </a:extLst>
          </p:cNvPr>
          <p:cNvSpPr>
            <a:spLocks noGrp="1"/>
          </p:cNvSpPr>
          <p:nvPr>
            <p:ph type="sldNum" sz="quarter" idx="5"/>
          </p:nvPr>
        </p:nvSpPr>
        <p:spPr/>
        <p:txBody>
          <a:bodyPr/>
          <a:lstStyle/>
          <a:p>
            <a:fld id="{B63359F2-43EF-4812-9DC0-98C0B1A40681}" type="slidenum">
              <a:rPr lang="en-US" smtClean="0"/>
              <a:t>21</a:t>
            </a:fld>
            <a:endParaRPr lang="en-US" dirty="0"/>
          </a:p>
        </p:txBody>
      </p:sp>
    </p:spTree>
    <p:extLst>
      <p:ext uri="{BB962C8B-B14F-4D97-AF65-F5344CB8AC3E}">
        <p14:creationId xmlns:p14="http://schemas.microsoft.com/office/powerpoint/2010/main" val="37911513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22</a:t>
            </a:fld>
            <a:endParaRPr lang="en-US" dirty="0"/>
          </a:p>
        </p:txBody>
      </p:sp>
    </p:spTree>
    <p:extLst>
      <p:ext uri="{BB962C8B-B14F-4D97-AF65-F5344CB8AC3E}">
        <p14:creationId xmlns:p14="http://schemas.microsoft.com/office/powerpoint/2010/main" val="37376269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39D724-C82E-3303-EE0B-868153396D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1CBFEB-B90D-8CFA-E830-8C11833A87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6ED811-1C8D-1F7E-B315-65C3D17BA1F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5A99AA-455B-687A-BCE6-4248CEF799C5}"/>
              </a:ext>
            </a:extLst>
          </p:cNvPr>
          <p:cNvSpPr>
            <a:spLocks noGrp="1"/>
          </p:cNvSpPr>
          <p:nvPr>
            <p:ph type="sldNum" sz="quarter" idx="5"/>
          </p:nvPr>
        </p:nvSpPr>
        <p:spPr/>
        <p:txBody>
          <a:bodyPr/>
          <a:lstStyle/>
          <a:p>
            <a:fld id="{B63359F2-43EF-4812-9DC0-98C0B1A40681}" type="slidenum">
              <a:rPr lang="en-US" smtClean="0"/>
              <a:t>23</a:t>
            </a:fld>
            <a:endParaRPr lang="en-US" dirty="0"/>
          </a:p>
        </p:txBody>
      </p:sp>
    </p:spTree>
    <p:extLst>
      <p:ext uri="{BB962C8B-B14F-4D97-AF65-F5344CB8AC3E}">
        <p14:creationId xmlns:p14="http://schemas.microsoft.com/office/powerpoint/2010/main" val="3046756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73D76-73F5-E88F-EE68-7DE1402F91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B454E9-1B48-2F98-0E7F-6D7D17EBFB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A7C32B-ACCC-F856-F6A9-47D827E1445C}"/>
              </a:ext>
            </a:extLst>
          </p:cNvPr>
          <p:cNvSpPr>
            <a:spLocks noGrp="1"/>
          </p:cNvSpPr>
          <p:nvPr>
            <p:ph type="body" idx="1"/>
          </p:nvPr>
        </p:nvSpPr>
        <p:spPr/>
        <p:txBody>
          <a:bodyPr/>
          <a:lstStyle/>
          <a:p>
            <a:r>
              <a:rPr lang="en-US" sz="1800" i="1" dirty="0">
                <a:solidFill>
                  <a:srgbClr val="010101"/>
                </a:solidFill>
                <a:effectLst/>
                <a:latin typeface="Georgia" panose="02040502050405020303" pitchFamily="18" charset="0"/>
                <a:ea typeface="Georgia" panose="02040502050405020303" pitchFamily="18" charset="0"/>
                <a:cs typeface="Georgia" panose="02040502050405020303" pitchFamily="18" charset="0"/>
              </a:rPr>
              <a:t>My focus in this data analysis is data from CDC, FDA, and data from National Center of Education Statistics.</a:t>
            </a:r>
            <a:endParaRPr lang="en-US" dirty="0"/>
          </a:p>
        </p:txBody>
      </p:sp>
      <p:sp>
        <p:nvSpPr>
          <p:cNvPr id="4" name="Slide Number Placeholder 3">
            <a:extLst>
              <a:ext uri="{FF2B5EF4-FFF2-40B4-BE49-F238E27FC236}">
                <a16:creationId xmlns:a16="http://schemas.microsoft.com/office/drawing/2014/main" id="{CD5677C5-934A-F80A-2860-CE1AC5F057B3}"/>
              </a:ext>
            </a:extLst>
          </p:cNvPr>
          <p:cNvSpPr>
            <a:spLocks noGrp="1"/>
          </p:cNvSpPr>
          <p:nvPr>
            <p:ph type="sldNum" sz="quarter" idx="5"/>
          </p:nvPr>
        </p:nvSpPr>
        <p:spPr/>
        <p:txBody>
          <a:bodyPr/>
          <a:lstStyle/>
          <a:p>
            <a:fld id="{B63359F2-43EF-4812-9DC0-98C0B1A40681}" type="slidenum">
              <a:rPr lang="en-US" smtClean="0"/>
              <a:t>3</a:t>
            </a:fld>
            <a:endParaRPr lang="en-US" dirty="0"/>
          </a:p>
        </p:txBody>
      </p:sp>
    </p:spTree>
    <p:extLst>
      <p:ext uri="{BB962C8B-B14F-4D97-AF65-F5344CB8AC3E}">
        <p14:creationId xmlns:p14="http://schemas.microsoft.com/office/powerpoint/2010/main" val="2348180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Chronic diseases are the leading causes of illness, disability, and death in the United States. NHE grew 4.1% to $4.5 trillion in 2022, or $13,493 per person, and accounted for 17.3% of Gross Domestic Product</a:t>
            </a:r>
          </a:p>
        </p:txBody>
      </p:sp>
      <p:sp>
        <p:nvSpPr>
          <p:cNvPr id="4" name="Slide Number Placeholder 3"/>
          <p:cNvSpPr>
            <a:spLocks noGrp="1"/>
          </p:cNvSpPr>
          <p:nvPr>
            <p:ph type="sldNum" sz="quarter" idx="5"/>
          </p:nvPr>
        </p:nvSpPr>
        <p:spPr/>
        <p:txBody>
          <a:bodyPr/>
          <a:lstStyle/>
          <a:p>
            <a:fld id="{B63359F2-43EF-4812-9DC0-98C0B1A40681}" type="slidenum">
              <a:rPr lang="en-US" smtClean="0"/>
              <a:t>4</a:t>
            </a:fld>
            <a:endParaRPr lang="en-US" dirty="0"/>
          </a:p>
        </p:txBody>
      </p:sp>
    </p:spTree>
    <p:extLst>
      <p:ext uri="{BB962C8B-B14F-4D97-AF65-F5344CB8AC3E}">
        <p14:creationId xmlns:p14="http://schemas.microsoft.com/office/powerpoint/2010/main" val="1513034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from the graph on the left, yearly expenditure per person has been increasing more dramatically than the USA population on the right. </a:t>
            </a:r>
          </a:p>
        </p:txBody>
      </p:sp>
      <p:sp>
        <p:nvSpPr>
          <p:cNvPr id="4" name="Slide Number Placeholder 3"/>
          <p:cNvSpPr>
            <a:spLocks noGrp="1"/>
          </p:cNvSpPr>
          <p:nvPr>
            <p:ph type="sldNum" sz="quarter" idx="5"/>
          </p:nvPr>
        </p:nvSpPr>
        <p:spPr/>
        <p:txBody>
          <a:bodyPr/>
          <a:lstStyle/>
          <a:p>
            <a:fld id="{B63359F2-43EF-4812-9DC0-98C0B1A40681}" type="slidenum">
              <a:rPr lang="en-US" smtClean="0"/>
              <a:t>5</a:t>
            </a:fld>
            <a:endParaRPr lang="en-US" dirty="0"/>
          </a:p>
        </p:txBody>
      </p:sp>
    </p:spTree>
    <p:extLst>
      <p:ext uri="{BB962C8B-B14F-4D97-AF65-F5344CB8AC3E}">
        <p14:creationId xmlns:p14="http://schemas.microsoft.com/office/powerpoint/2010/main" val="4078422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In 1960</a:t>
            </a:r>
            <a:r>
              <a:rPr lang="en-US" dirty="0"/>
              <a:t> GDP was 542 billion and it has increased to 25 trillion in 2022.  “Ninety percent of the nation's $4.5 trillion in annual health care expenditures are for people with chronic and mental health conditions. </a:t>
            </a:r>
          </a:p>
        </p:txBody>
      </p:sp>
      <p:sp>
        <p:nvSpPr>
          <p:cNvPr id="4" name="Slide Number Placeholder 3"/>
          <p:cNvSpPr>
            <a:spLocks noGrp="1"/>
          </p:cNvSpPr>
          <p:nvPr>
            <p:ph type="sldNum" sz="quarter" idx="5"/>
          </p:nvPr>
        </p:nvSpPr>
        <p:spPr/>
        <p:txBody>
          <a:bodyPr/>
          <a:lstStyle/>
          <a:p>
            <a:fld id="{B63359F2-43EF-4812-9DC0-98C0B1A40681}" type="slidenum">
              <a:rPr lang="en-US" smtClean="0"/>
              <a:t>6</a:t>
            </a:fld>
            <a:endParaRPr lang="en-US" dirty="0"/>
          </a:p>
        </p:txBody>
      </p:sp>
    </p:spTree>
    <p:extLst>
      <p:ext uri="{BB962C8B-B14F-4D97-AF65-F5344CB8AC3E}">
        <p14:creationId xmlns:p14="http://schemas.microsoft.com/office/powerpoint/2010/main" val="1981652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Category of Chronic Disease is a Heart Disease Category. Leading States for HBP &amp; Stroke are: …. Mississippi is number one state of both categories and TN is place on 7</a:t>
            </a:r>
            <a:r>
              <a:rPr lang="en-US" baseline="30000" dirty="0"/>
              <a:t>th</a:t>
            </a:r>
            <a:r>
              <a:rPr lang="en-US" dirty="0"/>
              <a:t> place out of 50 states. </a:t>
            </a:r>
          </a:p>
        </p:txBody>
      </p:sp>
      <p:sp>
        <p:nvSpPr>
          <p:cNvPr id="4" name="Slide Number Placeholder 3"/>
          <p:cNvSpPr>
            <a:spLocks noGrp="1"/>
          </p:cNvSpPr>
          <p:nvPr>
            <p:ph type="sldNum" sz="quarter" idx="5"/>
          </p:nvPr>
        </p:nvSpPr>
        <p:spPr/>
        <p:txBody>
          <a:bodyPr/>
          <a:lstStyle/>
          <a:p>
            <a:fld id="{B63359F2-43EF-4812-9DC0-98C0B1A40681}" type="slidenum">
              <a:rPr lang="en-US" smtClean="0"/>
              <a:t>7</a:t>
            </a:fld>
            <a:endParaRPr lang="en-US" dirty="0"/>
          </a:p>
        </p:txBody>
      </p:sp>
    </p:spTree>
    <p:extLst>
      <p:ext uri="{BB962C8B-B14F-4D97-AF65-F5344CB8AC3E}">
        <p14:creationId xmlns:p14="http://schemas.microsoft.com/office/powerpoint/2010/main" val="1657027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716D5-2454-8940-3C4E-C3B18F94C0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BD1395-1015-5966-4A08-6CEBB5CBBA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8909E0-55A7-C286-9793-319D500B118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6CAA9F6-8DFD-95B7-EFA4-CB2ECBC5D5E7}"/>
              </a:ext>
            </a:extLst>
          </p:cNvPr>
          <p:cNvSpPr>
            <a:spLocks noGrp="1"/>
          </p:cNvSpPr>
          <p:nvPr>
            <p:ph type="sldNum" sz="quarter" idx="5"/>
          </p:nvPr>
        </p:nvSpPr>
        <p:spPr/>
        <p:txBody>
          <a:bodyPr/>
          <a:lstStyle/>
          <a:p>
            <a:fld id="{B63359F2-43EF-4812-9DC0-98C0B1A40681}" type="slidenum">
              <a:rPr lang="en-US" smtClean="0"/>
              <a:t>8</a:t>
            </a:fld>
            <a:endParaRPr lang="en-US" dirty="0"/>
          </a:p>
        </p:txBody>
      </p:sp>
    </p:spTree>
    <p:extLst>
      <p:ext uri="{BB962C8B-B14F-4D97-AF65-F5344CB8AC3E}">
        <p14:creationId xmlns:p14="http://schemas.microsoft.com/office/powerpoint/2010/main" val="1835651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6136C2-C886-D8B5-B3B2-82B5E168CD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169D81-434B-496D-D697-965BBFD094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B08914-A31D-6290-B963-0BB75C5F53B8}"/>
              </a:ext>
            </a:extLst>
          </p:cNvPr>
          <p:cNvSpPr>
            <a:spLocks noGrp="1"/>
          </p:cNvSpPr>
          <p:nvPr>
            <p:ph type="body" idx="1"/>
          </p:nvPr>
        </p:nvSpPr>
        <p:spPr/>
        <p:txBody>
          <a:bodyPr/>
          <a:lstStyle/>
          <a:p>
            <a:r>
              <a:rPr lang="en-US" dirty="0"/>
              <a:t>12% = 39,000,000</a:t>
            </a:r>
          </a:p>
        </p:txBody>
      </p:sp>
      <p:sp>
        <p:nvSpPr>
          <p:cNvPr id="4" name="Slide Number Placeholder 3">
            <a:extLst>
              <a:ext uri="{FF2B5EF4-FFF2-40B4-BE49-F238E27FC236}">
                <a16:creationId xmlns:a16="http://schemas.microsoft.com/office/drawing/2014/main" id="{BF192825-CF62-329D-77FB-2BF304F960A2}"/>
              </a:ext>
            </a:extLst>
          </p:cNvPr>
          <p:cNvSpPr>
            <a:spLocks noGrp="1"/>
          </p:cNvSpPr>
          <p:nvPr>
            <p:ph type="sldNum" sz="quarter" idx="5"/>
          </p:nvPr>
        </p:nvSpPr>
        <p:spPr/>
        <p:txBody>
          <a:bodyPr/>
          <a:lstStyle/>
          <a:p>
            <a:fld id="{B63359F2-43EF-4812-9DC0-98C0B1A40681}" type="slidenum">
              <a:rPr lang="en-US" smtClean="0"/>
              <a:t>9</a:t>
            </a:fld>
            <a:endParaRPr lang="en-US" dirty="0"/>
          </a:p>
        </p:txBody>
      </p:sp>
    </p:spTree>
    <p:extLst>
      <p:ext uri="{BB962C8B-B14F-4D97-AF65-F5344CB8AC3E}">
        <p14:creationId xmlns:p14="http://schemas.microsoft.com/office/powerpoint/2010/main" val="3790431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7666156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0873301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r>
              <a:rPr lang="en-US"/>
              <a:t>20XX</a:t>
            </a:r>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39887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1937252-EACE-4232-855F-5C47E3F8B087}"/>
              </a:ext>
            </a:extLst>
          </p:cNvPr>
          <p:cNvSpPr>
            <a:spLocks noGrp="1"/>
          </p:cNvSpPr>
          <p:nvPr>
            <p:ph type="ctrTitle" hasCustomPrompt="1"/>
          </p:nvPr>
        </p:nvSpPr>
        <p:spPr>
          <a:xfrm>
            <a:off x="457200" y="1070901"/>
            <a:ext cx="11265407" cy="1499616"/>
          </a:xfrm>
        </p:spPr>
        <p:txBody>
          <a:bodyPr>
            <a:noAutofit/>
          </a:bodyPr>
          <a:lstStyle>
            <a:lvl1pPr>
              <a:defRPr/>
            </a:lvl1pPr>
          </a:lstStyle>
          <a:p>
            <a:r>
              <a:rPr lang="en-US" dirty="0"/>
              <a:t>Click to add title</a:t>
            </a:r>
          </a:p>
        </p:txBody>
      </p:sp>
      <p:sp>
        <p:nvSpPr>
          <p:cNvPr id="25" name="Picture Placeholder 24">
            <a:extLst>
              <a:ext uri="{FF2B5EF4-FFF2-40B4-BE49-F238E27FC236}">
                <a16:creationId xmlns:a16="http://schemas.microsoft.com/office/drawing/2014/main" id="{CBA6DBC1-39A1-48A6-8B81-3CD966D06E81}"/>
              </a:ext>
            </a:extLst>
          </p:cNvPr>
          <p:cNvSpPr>
            <a:spLocks noGrp="1"/>
          </p:cNvSpPr>
          <p:nvPr>
            <p:ph type="pic" sz="quarter" idx="13" hasCustomPrompt="1"/>
          </p:nvPr>
        </p:nvSpPr>
        <p:spPr>
          <a:xfrm>
            <a:off x="448055" y="3103684"/>
            <a:ext cx="11274551" cy="3287971"/>
          </a:xfrm>
          <a:solidFill>
            <a:schemeClr val="accent2"/>
          </a:solidFill>
        </p:spPr>
        <p:txBody>
          <a:bodyPr anchor="t" anchorCtr="0">
            <a:normAutofit/>
          </a:bodyPr>
          <a:lstStyle>
            <a:lvl1pPr marL="0" indent="0" algn="ctr">
              <a:buNone/>
              <a:defRPr/>
            </a:lvl1pPr>
          </a:lstStyle>
          <a:p>
            <a:r>
              <a:rPr lang="en-US" dirty="0"/>
              <a:t>Click to add picture</a:t>
            </a:r>
          </a:p>
        </p:txBody>
      </p:sp>
    </p:spTree>
    <p:extLst>
      <p:ext uri="{BB962C8B-B14F-4D97-AF65-F5344CB8AC3E}">
        <p14:creationId xmlns:p14="http://schemas.microsoft.com/office/powerpoint/2010/main" val="22281959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26BD44-2224-46FF-A4E7-9C9FFE19726B}"/>
              </a:ext>
            </a:extLst>
          </p:cNvPr>
          <p:cNvSpPr>
            <a:spLocks noGrp="1"/>
          </p:cNvSpPr>
          <p:nvPr>
            <p:ph type="title"/>
          </p:nvPr>
        </p:nvSpPr>
        <p:spPr>
          <a:xfrm>
            <a:off x="457200" y="640079"/>
            <a:ext cx="3657600" cy="2100851"/>
          </a:xfrm>
        </p:spPr>
        <p:txBody>
          <a:bodyPr>
            <a:noAutofit/>
          </a:bodyPr>
          <a:lstStyle>
            <a:lvl1pPr>
              <a:defRPr/>
            </a:lvl1pPr>
          </a:lstStyle>
          <a:p>
            <a:r>
              <a:rPr lang="en-US"/>
              <a:t>Click to edit Master title style</a:t>
            </a:r>
            <a:endParaRPr lang="en-US" dirty="0"/>
          </a:p>
        </p:txBody>
      </p:sp>
      <p:sp>
        <p:nvSpPr>
          <p:cNvPr id="2" name="Content Placeholder 5">
            <a:extLst>
              <a:ext uri="{FF2B5EF4-FFF2-40B4-BE49-F238E27FC236}">
                <a16:creationId xmlns:a16="http://schemas.microsoft.com/office/drawing/2014/main" id="{FC87D77D-2EA4-028B-1ACF-E1120CE8F0E0}"/>
              </a:ext>
            </a:extLst>
          </p:cNvPr>
          <p:cNvSpPr>
            <a:spLocks noGrp="1"/>
          </p:cNvSpPr>
          <p:nvPr>
            <p:ph sz="quarter" idx="4" hasCustomPrompt="1"/>
          </p:nvPr>
        </p:nvSpPr>
        <p:spPr>
          <a:xfrm>
            <a:off x="457201" y="2862470"/>
            <a:ext cx="3657600" cy="3510898"/>
          </a:xfrm>
        </p:spPr>
        <p:txBody>
          <a:bodyPr anchor="t" anchorCtr="0">
            <a:normAutofit/>
          </a:bodyPr>
          <a:lstStyle>
            <a:lvl1pPr marL="0" indent="0">
              <a:buNone/>
              <a:defRPr/>
            </a:lvl1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a:extLst>
              <a:ext uri="{FF2B5EF4-FFF2-40B4-BE49-F238E27FC236}">
                <a16:creationId xmlns:a16="http://schemas.microsoft.com/office/drawing/2014/main" id="{CCFA45C0-9EBE-13AF-9B5D-9D5F4BF223E0}"/>
              </a:ext>
            </a:extLst>
          </p:cNvPr>
          <p:cNvSpPr>
            <a:spLocks noGrp="1"/>
          </p:cNvSpPr>
          <p:nvPr>
            <p:ph type="pic" sz="quarter" idx="13" hasCustomPrompt="1"/>
          </p:nvPr>
        </p:nvSpPr>
        <p:spPr>
          <a:xfrm>
            <a:off x="4242815" y="640080"/>
            <a:ext cx="7491984" cy="5751576"/>
          </a:xfrm>
          <a:custGeom>
            <a:avLst/>
            <a:gdLst>
              <a:gd name="connsiteX0" fmla="*/ 3800341 w 7491984"/>
              <a:gd name="connsiteY0" fmla="*/ 0 h 5751576"/>
              <a:gd name="connsiteX1" fmla="*/ 7491984 w 7491984"/>
              <a:gd name="connsiteY1" fmla="*/ 0 h 5751576"/>
              <a:gd name="connsiteX2" fmla="*/ 7491984 w 7491984"/>
              <a:gd name="connsiteY2" fmla="*/ 5751576 h 5751576"/>
              <a:gd name="connsiteX3" fmla="*/ 3800341 w 7491984"/>
              <a:gd name="connsiteY3" fmla="*/ 5751576 h 5751576"/>
              <a:gd name="connsiteX4" fmla="*/ 0 w 7491984"/>
              <a:gd name="connsiteY4" fmla="*/ 0 h 5751576"/>
              <a:gd name="connsiteX5" fmla="*/ 3696432 w 7491984"/>
              <a:gd name="connsiteY5" fmla="*/ 0 h 5751576"/>
              <a:gd name="connsiteX6" fmla="*/ 3696432 w 7491984"/>
              <a:gd name="connsiteY6" fmla="*/ 5751576 h 5751576"/>
              <a:gd name="connsiteX7" fmla="*/ 0 w 7491984"/>
              <a:gd name="connsiteY7" fmla="*/ 5751576 h 575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1984" h="5751576">
                <a:moveTo>
                  <a:pt x="3800341" y="0"/>
                </a:moveTo>
                <a:lnTo>
                  <a:pt x="7491984" y="0"/>
                </a:lnTo>
                <a:lnTo>
                  <a:pt x="7491984" y="5751576"/>
                </a:lnTo>
                <a:lnTo>
                  <a:pt x="3800341" y="5751576"/>
                </a:lnTo>
                <a:close/>
                <a:moveTo>
                  <a:pt x="0" y="0"/>
                </a:moveTo>
                <a:lnTo>
                  <a:pt x="3696432" y="0"/>
                </a:lnTo>
                <a:lnTo>
                  <a:pt x="3696432" y="5751576"/>
                </a:lnTo>
                <a:lnTo>
                  <a:pt x="0" y="5751576"/>
                </a:lnTo>
                <a:close/>
              </a:path>
            </a:pathLst>
          </a:custGeom>
          <a:solidFill>
            <a:schemeClr val="accent2"/>
          </a:solidFill>
        </p:spPr>
        <p:txBody>
          <a:bodyPr wrap="square" anchor="t" anchorCtr="0">
            <a:noAutofit/>
          </a:bodyPr>
          <a:lstStyle>
            <a:lvl1pPr marL="0" indent="0" algn="ctr">
              <a:buNone/>
              <a:defRPr/>
            </a:lvl1pPr>
          </a:lstStyle>
          <a:p>
            <a:r>
              <a:rPr lang="en-US" dirty="0"/>
              <a:t>Click to add picture</a:t>
            </a:r>
          </a:p>
        </p:txBody>
      </p:sp>
      <p:sp>
        <p:nvSpPr>
          <p:cNvPr id="9" name="Date Placeholder 8">
            <a:extLst>
              <a:ext uri="{FF2B5EF4-FFF2-40B4-BE49-F238E27FC236}">
                <a16:creationId xmlns:a16="http://schemas.microsoft.com/office/drawing/2014/main" id="{D5DDC5FA-EEDB-898F-533E-4094ADA899B9}"/>
              </a:ext>
            </a:extLst>
          </p:cNvPr>
          <p:cNvSpPr>
            <a:spLocks noGrp="1"/>
          </p:cNvSpPr>
          <p:nvPr>
            <p:ph type="dt" sz="half" idx="15"/>
          </p:nvPr>
        </p:nvSpPr>
        <p:spPr/>
        <p:txBody>
          <a:bodyPr/>
          <a:lstStyle/>
          <a:p>
            <a:r>
              <a:rPr lang="en-US"/>
              <a:t>20XX</a:t>
            </a:r>
            <a:endParaRPr lang="en-US" dirty="0"/>
          </a:p>
        </p:txBody>
      </p:sp>
      <p:sp>
        <p:nvSpPr>
          <p:cNvPr id="12" name="Footer Placeholder 11">
            <a:extLst>
              <a:ext uri="{FF2B5EF4-FFF2-40B4-BE49-F238E27FC236}">
                <a16:creationId xmlns:a16="http://schemas.microsoft.com/office/drawing/2014/main" id="{E79B0359-4B55-D899-E584-A8E6B2ED9123}"/>
              </a:ext>
            </a:extLst>
          </p:cNvPr>
          <p:cNvSpPr>
            <a:spLocks noGrp="1"/>
          </p:cNvSpPr>
          <p:nvPr>
            <p:ph type="ftr" sz="quarter" idx="16"/>
          </p:nvPr>
        </p:nvSpPr>
        <p:spPr/>
        <p:txBody>
          <a:bodyPr/>
          <a:lstStyle/>
          <a:p>
            <a:endParaRPr lang="en-US" dirty="0"/>
          </a:p>
        </p:txBody>
      </p:sp>
      <p:sp>
        <p:nvSpPr>
          <p:cNvPr id="13" name="Slide Number Placeholder 12">
            <a:extLst>
              <a:ext uri="{FF2B5EF4-FFF2-40B4-BE49-F238E27FC236}">
                <a16:creationId xmlns:a16="http://schemas.microsoft.com/office/drawing/2014/main" id="{6B916D02-76FE-EAED-CC51-A50448811F7D}"/>
              </a:ext>
            </a:extLst>
          </p:cNvPr>
          <p:cNvSpPr>
            <a:spLocks noGrp="1"/>
          </p:cNvSpPr>
          <p:nvPr>
            <p:ph type="sldNum" sz="quarter" idx="17"/>
          </p:nvPr>
        </p:nvSpPr>
        <p:spPr>
          <a:xfrm>
            <a:off x="10682289" y="6423914"/>
            <a:ext cx="105251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34173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E787D40-90B5-470E-95A2-784F1CB479C9}"/>
              </a:ext>
            </a:extLst>
          </p:cNvPr>
          <p:cNvSpPr>
            <a:spLocks noGrp="1"/>
          </p:cNvSpPr>
          <p:nvPr>
            <p:ph type="ctrTitle" hasCustomPrompt="1"/>
          </p:nvPr>
        </p:nvSpPr>
        <p:spPr>
          <a:xfrm>
            <a:off x="449580" y="4423702"/>
            <a:ext cx="11292839" cy="1550378"/>
          </a:xfrm>
        </p:spPr>
        <p:txBody>
          <a:bodyPr>
            <a:noAutofit/>
          </a:bodyPr>
          <a:lstStyle>
            <a:lvl1pPr algn="ctr">
              <a:defRPr/>
            </a:lvl1pPr>
          </a:lstStyle>
          <a:p>
            <a:r>
              <a:rPr lang="en-US" dirty="0"/>
              <a:t>Click to add title</a:t>
            </a:r>
          </a:p>
        </p:txBody>
      </p:sp>
      <p:sp>
        <p:nvSpPr>
          <p:cNvPr id="3" name="Picture Placeholder 2">
            <a:extLst>
              <a:ext uri="{FF2B5EF4-FFF2-40B4-BE49-F238E27FC236}">
                <a16:creationId xmlns:a16="http://schemas.microsoft.com/office/drawing/2014/main" id="{D528BC27-38F1-47F3-EC35-7DD8B88A7533}"/>
              </a:ext>
            </a:extLst>
          </p:cNvPr>
          <p:cNvSpPr>
            <a:spLocks noGrp="1"/>
          </p:cNvSpPr>
          <p:nvPr>
            <p:ph type="pic" sz="quarter" idx="13" hasCustomPrompt="1"/>
          </p:nvPr>
        </p:nvSpPr>
        <p:spPr>
          <a:xfrm>
            <a:off x="449580" y="705104"/>
            <a:ext cx="11292840" cy="3643376"/>
          </a:xfrm>
          <a:custGeom>
            <a:avLst/>
            <a:gdLst>
              <a:gd name="connsiteX0" fmla="*/ 7593576 w 11292840"/>
              <a:gd name="connsiteY0" fmla="*/ 0 h 3643376"/>
              <a:gd name="connsiteX1" fmla="*/ 11292840 w 11292840"/>
              <a:gd name="connsiteY1" fmla="*/ 0 h 3643376"/>
              <a:gd name="connsiteX2" fmla="*/ 11292840 w 11292840"/>
              <a:gd name="connsiteY2" fmla="*/ 3643376 h 3643376"/>
              <a:gd name="connsiteX3" fmla="*/ 7593576 w 11292840"/>
              <a:gd name="connsiteY3" fmla="*/ 3643376 h 3643376"/>
              <a:gd name="connsiteX4" fmla="*/ 0 w 11292840"/>
              <a:gd name="connsiteY4" fmla="*/ 0 h 3643376"/>
              <a:gd name="connsiteX5" fmla="*/ 7489667 w 11292840"/>
              <a:gd name="connsiteY5" fmla="*/ 0 h 3643376"/>
              <a:gd name="connsiteX6" fmla="*/ 7489667 w 11292840"/>
              <a:gd name="connsiteY6" fmla="*/ 3643376 h 3643376"/>
              <a:gd name="connsiteX7" fmla="*/ 0 w 11292840"/>
              <a:gd name="connsiteY7" fmla="*/ 3643376 h 3643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92840" h="3643376">
                <a:moveTo>
                  <a:pt x="7593576" y="0"/>
                </a:moveTo>
                <a:lnTo>
                  <a:pt x="11292840" y="0"/>
                </a:lnTo>
                <a:lnTo>
                  <a:pt x="11292840" y="3643376"/>
                </a:lnTo>
                <a:lnTo>
                  <a:pt x="7593576" y="3643376"/>
                </a:lnTo>
                <a:close/>
                <a:moveTo>
                  <a:pt x="0" y="0"/>
                </a:moveTo>
                <a:lnTo>
                  <a:pt x="7489667" y="0"/>
                </a:lnTo>
                <a:lnTo>
                  <a:pt x="7489667" y="3643376"/>
                </a:lnTo>
                <a:lnTo>
                  <a:pt x="0" y="3643376"/>
                </a:lnTo>
                <a:close/>
              </a:path>
            </a:pathLst>
          </a:custGeom>
          <a:solidFill>
            <a:schemeClr val="accent2"/>
          </a:solidFill>
        </p:spPr>
        <p:txBody>
          <a:bodyPr wrap="square" anchor="t">
            <a:noAutofit/>
          </a:bodyPr>
          <a:lstStyle>
            <a:lvl1pPr marL="0" indent="0" algn="ctr">
              <a:buNone/>
              <a:defRPr/>
            </a:lvl1pPr>
          </a:lstStyle>
          <a:p>
            <a:pPr marL="0" marR="0" lvl="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dirty="0"/>
              <a:t>Click to add picture</a:t>
            </a:r>
          </a:p>
          <a:p>
            <a:endParaRPr lang="en-US" dirty="0"/>
          </a:p>
        </p:txBody>
      </p:sp>
    </p:spTree>
    <p:extLst>
      <p:ext uri="{BB962C8B-B14F-4D97-AF65-F5344CB8AC3E}">
        <p14:creationId xmlns:p14="http://schemas.microsoft.com/office/powerpoint/2010/main" val="6253343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Introduction bottom">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9CC542F-D03C-4537-9B6E-7F653B651524}"/>
              </a:ext>
            </a:extLst>
          </p:cNvPr>
          <p:cNvSpPr>
            <a:spLocks noGrp="1"/>
          </p:cNvSpPr>
          <p:nvPr>
            <p:ph type="title" hasCustomPrompt="1"/>
          </p:nvPr>
        </p:nvSpPr>
        <p:spPr>
          <a:xfrm>
            <a:off x="457200" y="2878091"/>
            <a:ext cx="3729789" cy="3440485"/>
          </a:xfrm>
        </p:spPr>
        <p:txBody>
          <a:bodyPr tIns="182880" bIns="182880" anchor="ctr" anchorCtr="0">
            <a:noAutofit/>
          </a:bodyPr>
          <a:lstStyle/>
          <a:p>
            <a:r>
              <a:rPr lang="en-US" dirty="0"/>
              <a:t>Click to add title</a:t>
            </a:r>
            <a:endParaRPr lang="en-US" dirty="0">
              <a:solidFill>
                <a:schemeClr val="tx2"/>
              </a:solidFill>
            </a:endParaRPr>
          </a:p>
        </p:txBody>
      </p:sp>
      <p:sp>
        <p:nvSpPr>
          <p:cNvPr id="3" name="Picture Placeholder 2">
            <a:extLst>
              <a:ext uri="{FF2B5EF4-FFF2-40B4-BE49-F238E27FC236}">
                <a16:creationId xmlns:a16="http://schemas.microsoft.com/office/drawing/2014/main" id="{130F1D2B-CBE7-6279-2158-7A9F3B5D5C61}"/>
              </a:ext>
            </a:extLst>
          </p:cNvPr>
          <p:cNvSpPr>
            <a:spLocks noGrp="1"/>
          </p:cNvSpPr>
          <p:nvPr>
            <p:ph type="pic" sz="quarter" idx="19" hasCustomPrompt="1"/>
          </p:nvPr>
        </p:nvSpPr>
        <p:spPr>
          <a:xfrm>
            <a:off x="457200" y="670560"/>
            <a:ext cx="11267440" cy="2139696"/>
          </a:xfrm>
          <a:custGeom>
            <a:avLst/>
            <a:gdLst>
              <a:gd name="connsiteX0" fmla="*/ 3783068 w 11267440"/>
              <a:gd name="connsiteY0" fmla="*/ 0 h 2139696"/>
              <a:gd name="connsiteX1" fmla="*/ 11267440 w 11267440"/>
              <a:gd name="connsiteY1" fmla="*/ 0 h 2139696"/>
              <a:gd name="connsiteX2" fmla="*/ 11267440 w 11267440"/>
              <a:gd name="connsiteY2" fmla="*/ 2139696 h 2139696"/>
              <a:gd name="connsiteX3" fmla="*/ 3783068 w 11267440"/>
              <a:gd name="connsiteY3" fmla="*/ 2139696 h 2139696"/>
              <a:gd name="connsiteX4" fmla="*/ 0 w 11267440"/>
              <a:gd name="connsiteY4" fmla="*/ 0 h 2139696"/>
              <a:gd name="connsiteX5" fmla="*/ 3677799 w 11267440"/>
              <a:gd name="connsiteY5" fmla="*/ 0 h 2139696"/>
              <a:gd name="connsiteX6" fmla="*/ 3677799 w 11267440"/>
              <a:gd name="connsiteY6" fmla="*/ 2139696 h 2139696"/>
              <a:gd name="connsiteX7" fmla="*/ 0 w 11267440"/>
              <a:gd name="connsiteY7" fmla="*/ 2139696 h 21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7440" h="2139696">
                <a:moveTo>
                  <a:pt x="3783068" y="0"/>
                </a:moveTo>
                <a:lnTo>
                  <a:pt x="11267440" y="0"/>
                </a:lnTo>
                <a:lnTo>
                  <a:pt x="11267440" y="2139696"/>
                </a:lnTo>
                <a:lnTo>
                  <a:pt x="3783068" y="2139696"/>
                </a:lnTo>
                <a:close/>
                <a:moveTo>
                  <a:pt x="0" y="0"/>
                </a:moveTo>
                <a:lnTo>
                  <a:pt x="3677799" y="0"/>
                </a:lnTo>
                <a:lnTo>
                  <a:pt x="3677799" y="2139696"/>
                </a:lnTo>
                <a:lnTo>
                  <a:pt x="0" y="2139696"/>
                </a:lnTo>
                <a:close/>
              </a:path>
            </a:pathLst>
          </a:custGeom>
          <a:solidFill>
            <a:schemeClr val="accent2"/>
          </a:solidFill>
        </p:spPr>
        <p:txBody>
          <a:bodyPr wrap="square" anchor="t" anchorCtr="0">
            <a:noAutofit/>
          </a:bodyPr>
          <a:lstStyle>
            <a:lvl1pPr marL="0" indent="0" algn="ctr">
              <a:buNone/>
              <a:defRPr/>
            </a:lvl1pPr>
          </a:lstStyle>
          <a:p>
            <a:r>
              <a:rPr lang="en-US" dirty="0"/>
              <a:t>Click to add picture</a:t>
            </a:r>
          </a:p>
        </p:txBody>
      </p:sp>
      <p:sp>
        <p:nvSpPr>
          <p:cNvPr id="7" name="Content Placeholder 5">
            <a:extLst>
              <a:ext uri="{FF2B5EF4-FFF2-40B4-BE49-F238E27FC236}">
                <a16:creationId xmlns:a16="http://schemas.microsoft.com/office/drawing/2014/main" id="{135EE74D-5A60-B83C-5C2D-7B6FEA778FCB}"/>
              </a:ext>
            </a:extLst>
          </p:cNvPr>
          <p:cNvSpPr>
            <a:spLocks noGrp="1"/>
          </p:cNvSpPr>
          <p:nvPr>
            <p:ph sz="quarter" idx="4" hasCustomPrompt="1"/>
          </p:nvPr>
        </p:nvSpPr>
        <p:spPr>
          <a:xfrm>
            <a:off x="4305827" y="2878091"/>
            <a:ext cx="7418813" cy="3440485"/>
          </a:xfrm>
        </p:spPr>
        <p:txBody>
          <a:bodyPr anchor="ctr" anchorCtr="0">
            <a:normAutofit/>
          </a:bodyPr>
          <a:lstStyle>
            <a:lvl1pPr marL="283464" indent="-283464">
              <a:buFont typeface="Arial" panose="020B0604020202020204" pitchFamily="34" charset="0"/>
              <a:buChar char="•"/>
              <a:defRPr/>
            </a:lvl1pPr>
            <a:lvl2pPr marL="283464" indent="-283464">
              <a:buFont typeface="Arial" panose="020B0604020202020204" pitchFamily="34" charset="0"/>
              <a:buChar char="•"/>
              <a:defRPr/>
            </a:lvl2pPr>
            <a:lvl3pPr marL="283464" indent="-283464">
              <a:buFont typeface="Arial" panose="020B0604020202020204" pitchFamily="34" charset="0"/>
              <a:buChar char="•"/>
              <a:defRPr/>
            </a:lvl3pPr>
            <a:lvl4pPr marL="283464" indent="-283464">
              <a:buFont typeface="Arial" panose="020B0604020202020204" pitchFamily="34" charset="0"/>
              <a:buChar char="•"/>
              <a:defRPr/>
            </a:lvl4pPr>
            <a:lvl5pPr marL="283464" indent="-283464">
              <a:buFont typeface="Arial" panose="020B0604020202020204" pitchFamily="34" charset="0"/>
              <a:buChar char="•"/>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9">
            <a:extLst>
              <a:ext uri="{FF2B5EF4-FFF2-40B4-BE49-F238E27FC236}">
                <a16:creationId xmlns:a16="http://schemas.microsoft.com/office/drawing/2014/main" id="{2BCF1FAD-0BAD-2574-3352-B152DF76C150}"/>
              </a:ext>
            </a:extLst>
          </p:cNvPr>
          <p:cNvSpPr>
            <a:spLocks noGrp="1"/>
          </p:cNvSpPr>
          <p:nvPr>
            <p:ph type="ftr" sz="quarter" idx="17"/>
          </p:nvPr>
        </p:nvSpPr>
        <p:spPr/>
        <p:txBody>
          <a:bodyPr/>
          <a:lstStyle/>
          <a:p>
            <a:endParaRPr lang="en-US" dirty="0"/>
          </a:p>
        </p:txBody>
      </p:sp>
      <p:sp>
        <p:nvSpPr>
          <p:cNvPr id="9" name="Date Placeholder 8">
            <a:extLst>
              <a:ext uri="{FF2B5EF4-FFF2-40B4-BE49-F238E27FC236}">
                <a16:creationId xmlns:a16="http://schemas.microsoft.com/office/drawing/2014/main" id="{EC328E41-645E-D257-FFF3-93344A8E4FA5}"/>
              </a:ext>
            </a:extLst>
          </p:cNvPr>
          <p:cNvSpPr>
            <a:spLocks noGrp="1"/>
          </p:cNvSpPr>
          <p:nvPr>
            <p:ph type="dt" sz="half" idx="16"/>
          </p:nvPr>
        </p:nvSpPr>
        <p:spPr/>
        <p:txBody>
          <a:bodyPr/>
          <a:lstStyle/>
          <a:p>
            <a:r>
              <a:rPr lang="en-US"/>
              <a:t>20XX</a:t>
            </a:r>
            <a:endParaRPr lang="en-US" dirty="0"/>
          </a:p>
        </p:txBody>
      </p:sp>
      <p:sp>
        <p:nvSpPr>
          <p:cNvPr id="14" name="Slide Number Placeholder 13">
            <a:extLst>
              <a:ext uri="{FF2B5EF4-FFF2-40B4-BE49-F238E27FC236}">
                <a16:creationId xmlns:a16="http://schemas.microsoft.com/office/drawing/2014/main" id="{DEF9E45A-6561-C074-14CE-B3B63476D221}"/>
              </a:ext>
            </a:extLst>
          </p:cNvPr>
          <p:cNvSpPr>
            <a:spLocks noGrp="1"/>
          </p:cNvSpPr>
          <p:nvPr>
            <p:ph type="sldNum" sz="quarter" idx="18"/>
          </p:nvPr>
        </p:nvSpPr>
        <p:spPr>
          <a:xfrm>
            <a:off x="10672130" y="6423914"/>
            <a:ext cx="105251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48583640"/>
      </p:ext>
    </p:extLst>
  </p:cSld>
  <p:clrMapOvr>
    <a:masterClrMapping/>
  </p:clrMapOvr>
  <p:extLst>
    <p:ext uri="{DCECCB84-F9BA-43D5-87BE-67443E8EF086}">
      <p15:sldGuideLst xmlns:p15="http://schemas.microsoft.com/office/powerpoint/2012/main">
        <p15:guide id="1" orient="horz">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524000" y="1143000"/>
            <a:ext cx="9144000" cy="2585720"/>
          </a:xfrm>
        </p:spPr>
        <p:txBody>
          <a:bodyPr anchor="b">
            <a:no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1524000" y="3799840"/>
            <a:ext cx="9144000" cy="2052320"/>
          </a:xfrm>
        </p:spPr>
        <p:txBody>
          <a:bodyPr anchor="t">
            <a:no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12968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5957535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2014896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861492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491554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3297532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3201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r>
              <a:rPr lang="en-US"/>
              <a:t>20XX</a:t>
            </a:r>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4989077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458643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r>
              <a:rPr lang="en-US"/>
              <a:t>20XX</a:t>
            </a:r>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7" name="Group 6">
            <a:extLst>
              <a:ext uri="{FF2B5EF4-FFF2-40B4-BE49-F238E27FC236}">
                <a16:creationId xmlns:a16="http://schemas.microsoft.com/office/drawing/2014/main" id="{E457D222-120F-E222-DE7E-B44B0BC1863F}"/>
              </a:ext>
            </a:extLst>
          </p:cNvPr>
          <p:cNvGrpSpPr/>
          <p:nvPr userDrawn="1"/>
        </p:nvGrpSpPr>
        <p:grpSpPr>
          <a:xfrm>
            <a:off x="428696" y="482137"/>
            <a:ext cx="11301155" cy="81191"/>
            <a:chOff x="428696" y="482137"/>
            <a:chExt cx="11301155" cy="81191"/>
          </a:xfrm>
        </p:grpSpPr>
        <p:sp>
          <p:nvSpPr>
            <p:cNvPr id="8" name="Rectangle 7">
              <a:extLst>
                <a:ext uri="{FF2B5EF4-FFF2-40B4-BE49-F238E27FC236}">
                  <a16:creationId xmlns:a16="http://schemas.microsoft.com/office/drawing/2014/main" id="{09DF259B-1168-B954-21F8-A08A3C462F3C}"/>
                </a:ext>
              </a:extLst>
            </p:cNvPr>
            <p:cNvSpPr/>
            <p:nvPr/>
          </p:nvSpPr>
          <p:spPr>
            <a:xfrm flipV="1">
              <a:off x="428696" y="482137"/>
              <a:ext cx="3703321" cy="81191"/>
            </a:xfrm>
            <a:prstGeom prst="rect">
              <a:avLst/>
            </a:prstGeom>
            <a:solidFill>
              <a:schemeClr val="accent3"/>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B5A595C-AA3A-9D82-01BB-7810CE5F7A5E}"/>
                </a:ext>
              </a:extLst>
            </p:cNvPr>
            <p:cNvSpPr/>
            <p:nvPr/>
          </p:nvSpPr>
          <p:spPr>
            <a:xfrm flipV="1">
              <a:off x="4235926" y="482137"/>
              <a:ext cx="3703321" cy="81191"/>
            </a:xfrm>
            <a:prstGeom prst="rect">
              <a:avLst/>
            </a:prstGeom>
            <a:solidFill>
              <a:schemeClr val="accent1"/>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1178CB63-8F78-566B-8120-9DC73FB7B23B}"/>
                </a:ext>
              </a:extLst>
            </p:cNvPr>
            <p:cNvSpPr/>
            <p:nvPr/>
          </p:nvSpPr>
          <p:spPr>
            <a:xfrm flipV="1">
              <a:off x="8026530" y="482137"/>
              <a:ext cx="3703321" cy="81191"/>
            </a:xfrm>
            <a:prstGeom prst="rect">
              <a:avLst/>
            </a:prstGeom>
            <a:solidFill>
              <a:schemeClr val="accent4"/>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0910551"/>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5" r:id="rId15"/>
    <p:sldLayoutId id="2147483816" r:id="rId16"/>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40.jpg"/><Relationship Id="rId7" Type="http://schemas.openxmlformats.org/officeDocument/2006/relationships/diagramQuickStyle" Target="../diagrams/quickStyle4.xml"/><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hyperlink" Target="https://www.wallpaperflare.com/roast-chicken-dish-food-meat-thanksgiving-candles-food-and-drink-wallpaper-mvrd" TargetMode="External"/><Relationship Id="rId9" Type="http://schemas.microsoft.com/office/2007/relationships/diagramDrawing" Target="../diagrams/drawing4.xml"/></Relationships>
</file>

<file path=ppt/slides/_rels/slide22.xml.rels><?xml version="1.0" encoding="UTF-8" standalone="yes"?>
<Relationships xmlns="http://schemas.openxmlformats.org/package/2006/relationships"><Relationship Id="rId3" Type="http://schemas.openxmlformats.org/officeDocument/2006/relationships/hyperlink" Target="https://carnivore.diet/dr-shawn-baker-md/Shawn%20Baker%20M.D." TargetMode="External"/><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hyperlink" Target="https://thesmhp.org/stay-off-my-operating-table-philip-ovadia-md/" TargetMode="External"/><Relationship Id="rId4" Type="http://schemas.openxmlformats.org/officeDocument/2006/relationships/hyperlink" Target="http://www.drberry.co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hyperlink" Target="https://carnivore.diet/dr-shawn-baker-md/Shawn%20Baker%20M.D." TargetMode="External"/><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hyperlink" Target="http://www.github.com/lyduska" TargetMode="External"/><Relationship Id="rId5" Type="http://schemas.openxmlformats.org/officeDocument/2006/relationships/hyperlink" Target="http://www.linkedin.com/in/lydia-thielen" TargetMode="External"/><Relationship Id="rId4" Type="http://schemas.openxmlformats.org/officeDocument/2006/relationships/hyperlink" Target="mailto:ltjthielen@gmail.com" TargetMode="Externa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jp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0" name="Rectangle 26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2" name="Rectangle 27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4" name="Rectangle 27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6" name="Rectangle 27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78" name="Rectangle 277">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15" name="Picture Placeholder 14" descr="A meat and vegetables on a cutting board&#10;&#10;Description automatically generated">
            <a:extLst>
              <a:ext uri="{FF2B5EF4-FFF2-40B4-BE49-F238E27FC236}">
                <a16:creationId xmlns:a16="http://schemas.microsoft.com/office/drawing/2014/main" id="{616A1A29-28B8-513E-C455-A7903BEED497}"/>
              </a:ext>
            </a:extLst>
          </p:cNvPr>
          <p:cNvPicPr>
            <a:picLocks noGrp="1" noChangeAspect="1"/>
          </p:cNvPicPr>
          <p:nvPr>
            <p:ph type="pic" sz="quarter" idx="13"/>
          </p:nvPr>
        </p:nvPicPr>
        <p:blipFill>
          <a:blip r:embed="rId3"/>
          <a:srcRect l="7957" r="6180"/>
          <a:stretch/>
        </p:blipFill>
        <p:spPr>
          <a:xfrm>
            <a:off x="453302" y="457200"/>
            <a:ext cx="7588885" cy="5899650"/>
          </a:xfrm>
          <a:prstGeom prst="rect">
            <a:avLst/>
          </a:prstGeom>
        </p:spPr>
      </p:pic>
      <p:sp>
        <p:nvSpPr>
          <p:cNvPr id="280" name="Rectangle 279">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 name="Title 7">
            <a:extLst>
              <a:ext uri="{FF2B5EF4-FFF2-40B4-BE49-F238E27FC236}">
                <a16:creationId xmlns:a16="http://schemas.microsoft.com/office/drawing/2014/main" id="{479F0267-9D1C-BDA9-A152-B01CD379FC92}"/>
              </a:ext>
            </a:extLst>
          </p:cNvPr>
          <p:cNvSpPr>
            <a:spLocks noGrp="1"/>
          </p:cNvSpPr>
          <p:nvPr>
            <p:ph type="ctrTitle"/>
          </p:nvPr>
        </p:nvSpPr>
        <p:spPr>
          <a:xfrm>
            <a:off x="8372723" y="850791"/>
            <a:ext cx="3202016" cy="4198288"/>
          </a:xfrm>
        </p:spPr>
        <p:txBody>
          <a:bodyPr vert="horz" lIns="91440" tIns="45720" rIns="91440" bIns="45720" rtlCol="0" anchor="ctr">
            <a:normAutofit fontScale="90000"/>
          </a:bodyPr>
          <a:lstStyle/>
          <a:p>
            <a:pPr>
              <a:lnSpc>
                <a:spcPct val="90000"/>
              </a:lnSpc>
            </a:pPr>
            <a:r>
              <a:rPr lang="en-US" sz="3300" dirty="0">
                <a:solidFill>
                  <a:srgbClr val="FFFFFF"/>
                </a:solidFill>
              </a:rPr>
              <a:t>can we improve  CHRONIC DISEASE IN AMERICA? </a:t>
            </a:r>
            <a:br>
              <a:rPr lang="en-US" sz="3300" dirty="0">
                <a:solidFill>
                  <a:srgbClr val="FFFFFF"/>
                </a:solidFill>
              </a:rPr>
            </a:br>
            <a:br>
              <a:rPr lang="en-US" sz="3300" dirty="0">
                <a:solidFill>
                  <a:srgbClr val="FFFFFF"/>
                </a:solidFill>
              </a:rPr>
            </a:br>
            <a:br>
              <a:rPr lang="en-US" sz="3300" dirty="0">
                <a:solidFill>
                  <a:srgbClr val="FFFFFF"/>
                </a:solidFill>
              </a:rPr>
            </a:br>
            <a:r>
              <a:rPr lang="en-US" sz="1300" dirty="0">
                <a:solidFill>
                  <a:srgbClr val="FFFFFF"/>
                </a:solidFill>
              </a:rPr>
              <a:t>Presented by:</a:t>
            </a:r>
            <a:br>
              <a:rPr lang="en-US" sz="1300" dirty="0">
                <a:solidFill>
                  <a:srgbClr val="FFFFFF"/>
                </a:solidFill>
              </a:rPr>
            </a:br>
            <a:r>
              <a:rPr lang="en-US" sz="1300" dirty="0">
                <a:solidFill>
                  <a:srgbClr val="FFFFFF"/>
                </a:solidFill>
              </a:rPr>
              <a:t>Lydia Thielen</a:t>
            </a:r>
            <a:br>
              <a:rPr lang="en-US" sz="1300" dirty="0">
                <a:solidFill>
                  <a:srgbClr val="FFFFFF"/>
                </a:solidFill>
              </a:rPr>
            </a:br>
            <a:r>
              <a:rPr lang="en-US" sz="1300" dirty="0">
                <a:solidFill>
                  <a:srgbClr val="FFFFFF"/>
                </a:solidFill>
              </a:rPr>
              <a:t>NSS Data Analytics</a:t>
            </a:r>
            <a:br>
              <a:rPr lang="en-US" sz="1300" dirty="0">
                <a:solidFill>
                  <a:srgbClr val="FFFFFF"/>
                </a:solidFill>
              </a:rPr>
            </a:br>
            <a:r>
              <a:rPr lang="en-US" sz="1300" dirty="0">
                <a:solidFill>
                  <a:srgbClr val="FFFFFF"/>
                </a:solidFill>
              </a:rPr>
              <a:t>Cohort 14</a:t>
            </a:r>
            <a:br>
              <a:rPr lang="en-US" sz="1300" dirty="0">
                <a:solidFill>
                  <a:srgbClr val="FFFFFF"/>
                </a:solidFill>
              </a:rPr>
            </a:br>
            <a:r>
              <a:rPr lang="en-US" sz="1300" dirty="0">
                <a:solidFill>
                  <a:srgbClr val="FFFFFF"/>
                </a:solidFill>
              </a:rPr>
              <a:t> </a:t>
            </a:r>
            <a:br>
              <a:rPr lang="en-US" sz="3300" dirty="0">
                <a:solidFill>
                  <a:srgbClr val="FFFFFF"/>
                </a:solidFill>
              </a:rPr>
            </a:br>
            <a:endParaRPr lang="en-US" sz="3300" dirty="0">
              <a:solidFill>
                <a:srgbClr val="FFFFFF"/>
              </a:solidFill>
            </a:endParaRPr>
          </a:p>
        </p:txBody>
      </p:sp>
      <p:sp>
        <p:nvSpPr>
          <p:cNvPr id="282" name="Rectangle 281">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039759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4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539082C-4FC4-00F8-A444-9C7C4114C58B}"/>
            </a:ext>
          </a:extLst>
        </p:cNvPr>
        <p:cNvGrpSpPr/>
        <p:nvPr/>
      </p:nvGrpSpPr>
      <p:grpSpPr>
        <a:xfrm>
          <a:off x="0" y="0"/>
          <a:ext cx="0" cy="0"/>
          <a:chOff x="0" y="0"/>
          <a:chExt cx="0" cy="0"/>
        </a:xfrm>
      </p:grpSpPr>
      <p:sp>
        <p:nvSpPr>
          <p:cNvPr id="150" name="Rectangle 14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1" name="Rectangle 15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2" name="Rectangle 151">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3" name="Rectangle 152">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54" name="Rectangle 153">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5" name="Group 154">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134" name="Rectangle 133">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6" name="Rectangle 155">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19" name="Title 1">
            <a:extLst>
              <a:ext uri="{FF2B5EF4-FFF2-40B4-BE49-F238E27FC236}">
                <a16:creationId xmlns:a16="http://schemas.microsoft.com/office/drawing/2014/main" id="{1D2FC045-E35E-9B5E-C3B5-BB7A95A2B4ED}"/>
              </a:ext>
            </a:extLst>
          </p:cNvPr>
          <p:cNvSpPr>
            <a:spLocks noGrp="1"/>
          </p:cNvSpPr>
          <p:nvPr>
            <p:ph type="ctrTitle"/>
          </p:nvPr>
        </p:nvSpPr>
        <p:spPr>
          <a:xfrm>
            <a:off x="584200" y="1524001"/>
            <a:ext cx="3412067" cy="3478384"/>
          </a:xfrm>
        </p:spPr>
        <p:txBody>
          <a:bodyPr vert="horz" lIns="91440" tIns="45720" rIns="91440" bIns="45720" rtlCol="0" anchor="b">
            <a:normAutofit/>
          </a:bodyPr>
          <a:lstStyle/>
          <a:p>
            <a:pPr algn="l"/>
            <a:r>
              <a:rPr lang="en-US" sz="3600">
                <a:solidFill>
                  <a:srgbClr val="FFFFFF"/>
                </a:solidFill>
              </a:rPr>
              <a:t>Obesity</a:t>
            </a:r>
          </a:p>
        </p:txBody>
      </p:sp>
      <p:sp>
        <p:nvSpPr>
          <p:cNvPr id="20" name="Subtitle 2">
            <a:extLst>
              <a:ext uri="{FF2B5EF4-FFF2-40B4-BE49-F238E27FC236}">
                <a16:creationId xmlns:a16="http://schemas.microsoft.com/office/drawing/2014/main" id="{787A16C6-8949-0C2C-8CAA-596E2A451EF3}"/>
              </a:ext>
            </a:extLst>
          </p:cNvPr>
          <p:cNvSpPr>
            <a:spLocks noGrp="1"/>
          </p:cNvSpPr>
          <p:nvPr>
            <p:ph type="subTitle" idx="1"/>
          </p:nvPr>
        </p:nvSpPr>
        <p:spPr>
          <a:xfrm>
            <a:off x="584200" y="5145513"/>
            <a:ext cx="3412067" cy="738820"/>
          </a:xfrm>
        </p:spPr>
        <p:txBody>
          <a:bodyPr vert="horz" lIns="91440" tIns="45720" rIns="91440" bIns="45720" rtlCol="0" anchor="t">
            <a:normAutofit/>
          </a:bodyPr>
          <a:lstStyle/>
          <a:p>
            <a:pPr algn="l">
              <a:lnSpc>
                <a:spcPct val="90000"/>
              </a:lnSpc>
            </a:pPr>
            <a:r>
              <a:rPr lang="en-US" sz="1100" kern="1200" cap="all" dirty="0">
                <a:solidFill>
                  <a:srgbClr val="FFFFFF">
                    <a:alpha val="75000"/>
                  </a:srgbClr>
                </a:solidFill>
                <a:latin typeface="+mn-lt"/>
                <a:ea typeface="+mn-ea"/>
                <a:cs typeface="+mn-cs"/>
              </a:rPr>
              <a:t>“Affects 20% of children and 42% of adults, putting them at risk of chronic diseases such as type 2 diabetes, heart disease, and some cancer” (CDC)</a:t>
            </a:r>
          </a:p>
        </p:txBody>
      </p:sp>
      <p:pic>
        <p:nvPicPr>
          <p:cNvPr id="3" name="Picture 2" descr="A graph of the states with the highest obesity rates&#10;&#10;Description automatically generated">
            <a:extLst>
              <a:ext uri="{FF2B5EF4-FFF2-40B4-BE49-F238E27FC236}">
                <a16:creationId xmlns:a16="http://schemas.microsoft.com/office/drawing/2014/main" id="{0C7607FF-A1AB-CBE4-9B0B-1CE379402EA4}"/>
              </a:ext>
            </a:extLst>
          </p:cNvPr>
          <p:cNvPicPr>
            <a:picLocks noChangeAspect="1"/>
          </p:cNvPicPr>
          <p:nvPr/>
        </p:nvPicPr>
        <p:blipFill>
          <a:blip r:embed="rId3"/>
          <a:stretch>
            <a:fillRect/>
          </a:stretch>
        </p:blipFill>
        <p:spPr>
          <a:xfrm>
            <a:off x="4765053" y="652007"/>
            <a:ext cx="6764864" cy="5530276"/>
          </a:xfrm>
          <a:prstGeom prst="rect">
            <a:avLst/>
          </a:prstGeom>
        </p:spPr>
      </p:pic>
    </p:spTree>
    <p:extLst>
      <p:ext uri="{BB962C8B-B14F-4D97-AF65-F5344CB8AC3E}">
        <p14:creationId xmlns:p14="http://schemas.microsoft.com/office/powerpoint/2010/main" val="4286775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9"/>
                                        </p:tgtEl>
                                        <p:attrNameLst>
                                          <p:attrName>style.visibility</p:attrName>
                                        </p:attrNameLst>
                                      </p:cBhvr>
                                      <p:to>
                                        <p:strVal val="visible"/>
                                      </p:to>
                                    </p:set>
                                    <p:animEffect transition="in" filter="fade">
                                      <p:cBhvr>
                                        <p:cTn id="7" dur="400"/>
                                        <p:tgtEl>
                                          <p:spTgt spid="19"/>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20">
                                            <p:txEl>
                                              <p:pRg st="0" end="0"/>
                                            </p:txEl>
                                          </p:spTgt>
                                        </p:tgtEl>
                                        <p:attrNameLst>
                                          <p:attrName>style.visibility</p:attrName>
                                        </p:attrNameLst>
                                      </p:cBhvr>
                                      <p:to>
                                        <p:strVal val="visible"/>
                                      </p:to>
                                    </p:set>
                                    <p:animEffect transition="in" filter="fade">
                                      <p:cBhvr>
                                        <p:cTn id="10" dur="4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6BA6B58-01E5-38C4-D244-A2CDA028407B}"/>
            </a:ext>
          </a:extLst>
        </p:cNvPr>
        <p:cNvGrpSpPr/>
        <p:nvPr/>
      </p:nvGrpSpPr>
      <p:grpSpPr>
        <a:xfrm>
          <a:off x="0" y="0"/>
          <a:ext cx="0" cy="0"/>
          <a:chOff x="0" y="0"/>
          <a:chExt cx="0" cy="0"/>
        </a:xfrm>
      </p:grpSpPr>
      <p:sp>
        <p:nvSpPr>
          <p:cNvPr id="242" name="Rectangle 241">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4" name="Rectangle 243">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6" name="Rectangle 245">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8" name="Rectangle 247">
            <a:extLst>
              <a:ext uri="{FF2B5EF4-FFF2-40B4-BE49-F238E27FC236}">
                <a16:creationId xmlns:a16="http://schemas.microsoft.com/office/drawing/2014/main" id="{E9DDF273-E040-4765-AD05-872458E13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50" name="Rectangle 249">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EFD35510-8159-B9E8-44CC-58714A151A6A}"/>
              </a:ext>
            </a:extLst>
          </p:cNvPr>
          <p:cNvSpPr>
            <a:spLocks noGrp="1"/>
          </p:cNvSpPr>
          <p:nvPr>
            <p:ph type="ctrTitle"/>
          </p:nvPr>
        </p:nvSpPr>
        <p:spPr>
          <a:xfrm>
            <a:off x="581191" y="1020431"/>
            <a:ext cx="10993549" cy="1475013"/>
          </a:xfrm>
        </p:spPr>
        <p:txBody>
          <a:bodyPr vert="horz" lIns="91440" tIns="45720" rIns="91440" bIns="45720" rtlCol="0" anchor="b">
            <a:normAutofit fontScale="90000"/>
          </a:bodyPr>
          <a:lstStyle/>
          <a:p>
            <a:pPr algn="l">
              <a:lnSpc>
                <a:spcPct val="90000"/>
              </a:lnSpc>
            </a:pPr>
            <a:br>
              <a:rPr lang="en-US" sz="1200" dirty="0"/>
            </a:br>
            <a:br>
              <a:rPr lang="en-US" sz="1200" dirty="0"/>
            </a:br>
            <a:br>
              <a:rPr lang="en-US" sz="1200" dirty="0"/>
            </a:br>
            <a:br>
              <a:rPr lang="en-US" sz="3600" dirty="0"/>
            </a:br>
            <a:r>
              <a:rPr lang="en-US" sz="3600" dirty="0"/>
              <a:t>Cognitive disability</a:t>
            </a:r>
            <a:br>
              <a:rPr lang="en-US" sz="3600" dirty="0"/>
            </a:br>
            <a:br>
              <a:rPr lang="en-US" sz="3600" dirty="0"/>
            </a:br>
            <a:br>
              <a:rPr lang="en-US" sz="1200" dirty="0"/>
            </a:br>
            <a:endParaRPr lang="en-US" sz="1200" dirty="0"/>
          </a:p>
        </p:txBody>
      </p:sp>
      <p:sp>
        <p:nvSpPr>
          <p:cNvPr id="20" name="Subtitle 2">
            <a:extLst>
              <a:ext uri="{FF2B5EF4-FFF2-40B4-BE49-F238E27FC236}">
                <a16:creationId xmlns:a16="http://schemas.microsoft.com/office/drawing/2014/main" id="{22DAEF61-0176-7A20-F87A-8C3B47FC3925}"/>
              </a:ext>
            </a:extLst>
          </p:cNvPr>
          <p:cNvSpPr>
            <a:spLocks noGrp="1"/>
          </p:cNvSpPr>
          <p:nvPr>
            <p:ph type="subTitle" idx="1"/>
          </p:nvPr>
        </p:nvSpPr>
        <p:spPr>
          <a:xfrm>
            <a:off x="581194" y="2042557"/>
            <a:ext cx="10993546" cy="452887"/>
          </a:xfrm>
        </p:spPr>
        <p:txBody>
          <a:bodyPr vert="horz" lIns="91440" tIns="45720" rIns="91440" bIns="45720" rtlCol="0" anchor="t">
            <a:normAutofit/>
          </a:bodyPr>
          <a:lstStyle/>
          <a:p>
            <a:pPr algn="l"/>
            <a:r>
              <a:rPr lang="en-US" sz="1600" cap="all" dirty="0">
                <a:solidFill>
                  <a:schemeClr val="accent1"/>
                </a:solidFill>
              </a:rPr>
              <a:t>emerged as the most prevalent disability in the United States in 2022, affecting 13.9% of adults.</a:t>
            </a:r>
          </a:p>
        </p:txBody>
      </p:sp>
      <p:sp>
        <p:nvSpPr>
          <p:cNvPr id="252" name="Rectangle 251">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4" name="Rectangle 253">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6" name="Rectangle 255">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 name="Picture 3" descr="A graph of the states with the highest cognitive disability rates&#10;&#10;Description automatically generated">
            <a:extLst>
              <a:ext uri="{FF2B5EF4-FFF2-40B4-BE49-F238E27FC236}">
                <a16:creationId xmlns:a16="http://schemas.microsoft.com/office/drawing/2014/main" id="{746F3FAB-632D-1DD1-FE4A-2DD416F561F7}"/>
              </a:ext>
            </a:extLst>
          </p:cNvPr>
          <p:cNvPicPr>
            <a:picLocks noChangeAspect="1"/>
          </p:cNvPicPr>
          <p:nvPr/>
        </p:nvPicPr>
        <p:blipFill>
          <a:blip r:embed="rId3"/>
          <a:stretch>
            <a:fillRect/>
          </a:stretch>
        </p:blipFill>
        <p:spPr>
          <a:xfrm>
            <a:off x="1154723" y="3081867"/>
            <a:ext cx="4074420" cy="3310466"/>
          </a:xfrm>
          <a:prstGeom prst="rect">
            <a:avLst/>
          </a:prstGeom>
        </p:spPr>
      </p:pic>
      <p:pic>
        <p:nvPicPr>
          <p:cNvPr id="45" name="Picture 44" descr="Computer Generated Lights">
            <a:extLst>
              <a:ext uri="{FF2B5EF4-FFF2-40B4-BE49-F238E27FC236}">
                <a16:creationId xmlns:a16="http://schemas.microsoft.com/office/drawing/2014/main" id="{7B43FFD9-6331-B25A-B0CA-44598B0B2807}"/>
              </a:ext>
            </a:extLst>
          </p:cNvPr>
          <p:cNvPicPr>
            <a:picLocks noChangeAspect="1"/>
          </p:cNvPicPr>
          <p:nvPr/>
        </p:nvPicPr>
        <p:blipFill>
          <a:blip r:embed="rId4"/>
          <a:srcRect r="148" b="-3"/>
          <a:stretch/>
        </p:blipFill>
        <p:spPr>
          <a:xfrm>
            <a:off x="6766643" y="3074266"/>
            <a:ext cx="4466848" cy="3310466"/>
          </a:xfrm>
          <a:prstGeom prst="rect">
            <a:avLst/>
          </a:prstGeom>
        </p:spPr>
      </p:pic>
    </p:spTree>
    <p:extLst>
      <p:ext uri="{BB962C8B-B14F-4D97-AF65-F5344CB8AC3E}">
        <p14:creationId xmlns:p14="http://schemas.microsoft.com/office/powerpoint/2010/main" val="1831974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9"/>
                                        </p:tgtEl>
                                        <p:attrNameLst>
                                          <p:attrName>style.visibility</p:attrName>
                                        </p:attrNameLst>
                                      </p:cBhvr>
                                      <p:to>
                                        <p:strVal val="visible"/>
                                      </p:to>
                                    </p:set>
                                    <p:animEffect transition="in" filter="fade">
                                      <p:cBhvr>
                                        <p:cTn id="7" dur="400"/>
                                        <p:tgtEl>
                                          <p:spTgt spid="19"/>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20">
                                            <p:txEl>
                                              <p:pRg st="0" end="0"/>
                                            </p:txEl>
                                          </p:spTgt>
                                        </p:tgtEl>
                                        <p:attrNameLst>
                                          <p:attrName>style.visibility</p:attrName>
                                        </p:attrNameLst>
                                      </p:cBhvr>
                                      <p:to>
                                        <p:strVal val="visible"/>
                                      </p:to>
                                    </p:set>
                                    <p:animEffect transition="in" filter="fade">
                                      <p:cBhvr>
                                        <p:cTn id="10" dur="4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5" name="Rectangle 44">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7" name="Rectangle 46">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9" name="Rectangle 48">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51" name="Rectangle 50">
            <a:extLst>
              <a:ext uri="{FF2B5EF4-FFF2-40B4-BE49-F238E27FC236}">
                <a16:creationId xmlns:a16="http://schemas.microsoft.com/office/drawing/2014/main" id="{C946306D-5ADD-463A-949A-DEEBA39D70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473A035-1F9A-4381-AC96-683CD2DF5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5422"/>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5" name="Rectangle 54">
            <a:extLst>
              <a:ext uri="{FF2B5EF4-FFF2-40B4-BE49-F238E27FC236}">
                <a16:creationId xmlns:a16="http://schemas.microsoft.com/office/drawing/2014/main" id="{CF4ED641-0671-4D88-92E6-026A8C9F1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1"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7" name="Rectangle 56">
            <a:extLst>
              <a:ext uri="{FF2B5EF4-FFF2-40B4-BE49-F238E27FC236}">
                <a16:creationId xmlns:a16="http://schemas.microsoft.com/office/drawing/2014/main" id="{7A02EF2F-E7B1-40FC-885B-C4D89902B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9" name="Picture Placeholder 18" descr="A close-up of a person wearing scrubs">
            <a:extLst>
              <a:ext uri="{FF2B5EF4-FFF2-40B4-BE49-F238E27FC236}">
                <a16:creationId xmlns:a16="http://schemas.microsoft.com/office/drawing/2014/main" id="{B92D438B-6D57-86B9-0B77-0CC42EC18FF0}"/>
              </a:ext>
            </a:extLst>
          </p:cNvPr>
          <p:cNvPicPr>
            <a:picLocks noGrp="1" noChangeAspect="1"/>
          </p:cNvPicPr>
          <p:nvPr>
            <p:ph type="pic" sz="quarter" idx="13"/>
          </p:nvPr>
        </p:nvPicPr>
        <p:blipFill>
          <a:blip r:embed="rId3"/>
          <a:srcRect r="-1" b="2318"/>
          <a:stretch/>
        </p:blipFill>
        <p:spPr>
          <a:xfrm>
            <a:off x="446532" y="599725"/>
            <a:ext cx="11292143" cy="3557252"/>
          </a:xfrm>
          <a:prstGeom prst="rect">
            <a:avLst/>
          </a:prstGeom>
        </p:spPr>
      </p:pic>
      <p:sp>
        <p:nvSpPr>
          <p:cNvPr id="59" name="Rectangle 58">
            <a:extLst>
              <a:ext uri="{FF2B5EF4-FFF2-40B4-BE49-F238E27FC236}">
                <a16:creationId xmlns:a16="http://schemas.microsoft.com/office/drawing/2014/main" id="{9180D5DB-9658-40A6-A418-7C6998222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199467"/>
            <a:ext cx="11296733" cy="219109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Title 1">
            <a:extLst>
              <a:ext uri="{FF2B5EF4-FFF2-40B4-BE49-F238E27FC236}">
                <a16:creationId xmlns:a16="http://schemas.microsoft.com/office/drawing/2014/main" id="{B68E91FE-1E96-9012-B0A7-9E9605A1D060}"/>
              </a:ext>
            </a:extLst>
          </p:cNvPr>
          <p:cNvSpPr>
            <a:spLocks noGrp="1"/>
          </p:cNvSpPr>
          <p:nvPr>
            <p:ph type="ctrTitle"/>
          </p:nvPr>
        </p:nvSpPr>
        <p:spPr>
          <a:xfrm>
            <a:off x="627120" y="4319752"/>
            <a:ext cx="10947620" cy="1155959"/>
          </a:xfrm>
        </p:spPr>
        <p:txBody>
          <a:bodyPr vert="horz" lIns="91440" tIns="45720" rIns="91440" bIns="45720" rtlCol="0" anchor="b">
            <a:normAutofit/>
          </a:bodyPr>
          <a:lstStyle/>
          <a:p>
            <a:pPr algn="l">
              <a:lnSpc>
                <a:spcPct val="90000"/>
              </a:lnSpc>
            </a:pPr>
            <a:r>
              <a:rPr lang="en-US" sz="3600" dirty="0">
                <a:solidFill>
                  <a:srgbClr val="FFFFFF"/>
                </a:solidFill>
              </a:rPr>
              <a:t>Learning Disabilities in kids</a:t>
            </a:r>
            <a:br>
              <a:rPr lang="en-US" sz="1400" dirty="0">
                <a:solidFill>
                  <a:srgbClr val="FFFFFF"/>
                </a:solidFill>
              </a:rPr>
            </a:br>
            <a:br>
              <a:rPr lang="en-US" sz="1400" dirty="0">
                <a:solidFill>
                  <a:srgbClr val="FFFFFF"/>
                </a:solidFill>
              </a:rPr>
            </a:br>
            <a:endParaRPr lang="en-US" sz="1400" dirty="0">
              <a:solidFill>
                <a:srgbClr val="FFFFFF"/>
              </a:solidFill>
            </a:endParaRPr>
          </a:p>
        </p:txBody>
      </p:sp>
    </p:spTree>
    <p:extLst>
      <p:ext uri="{BB962C8B-B14F-4D97-AF65-F5344CB8AC3E}">
        <p14:creationId xmlns:p14="http://schemas.microsoft.com/office/powerpoint/2010/main" val="1721841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6"/>
                                        </p:tgtEl>
                                        <p:attrNameLst>
                                          <p:attrName>style.visibility</p:attrName>
                                        </p:attrNameLst>
                                      </p:cBhvr>
                                      <p:to>
                                        <p:strVal val="visible"/>
                                      </p:to>
                                    </p:set>
                                    <p:animEffect transition="in" filter="fade">
                                      <p:cBhvr>
                                        <p:cTn id="7" dur="4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4" name="Rectangle 133">
            <a:extLst>
              <a:ext uri="{FF2B5EF4-FFF2-40B4-BE49-F238E27FC236}">
                <a16:creationId xmlns:a16="http://schemas.microsoft.com/office/drawing/2014/main" id="{12E8CD4E-6381-4807-AA5B-CE0024A8B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35" name="Rectangle 134">
            <a:extLst>
              <a:ext uri="{FF2B5EF4-FFF2-40B4-BE49-F238E27FC236}">
                <a16:creationId xmlns:a16="http://schemas.microsoft.com/office/drawing/2014/main" id="{7C6A4DDC-3049-4FEA-B9FF-CBCF8B277B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509" y="548417"/>
            <a:ext cx="7491158" cy="57611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Gill Sans MT" panose="020B0502020104020203"/>
            </a:endParaRPr>
          </a:p>
        </p:txBody>
      </p:sp>
      <p:pic>
        <p:nvPicPr>
          <p:cNvPr id="3" name="Picture 2" descr="A graph of the states with the states in the united states&#10;&#10;Description automatically generated">
            <a:extLst>
              <a:ext uri="{FF2B5EF4-FFF2-40B4-BE49-F238E27FC236}">
                <a16:creationId xmlns:a16="http://schemas.microsoft.com/office/drawing/2014/main" id="{9C9FCC45-3372-74C0-8AD9-0F937845B604}"/>
              </a:ext>
            </a:extLst>
          </p:cNvPr>
          <p:cNvPicPr>
            <a:picLocks noChangeAspect="1"/>
          </p:cNvPicPr>
          <p:nvPr/>
        </p:nvPicPr>
        <p:blipFill>
          <a:blip r:embed="rId3"/>
          <a:stretch>
            <a:fillRect/>
          </a:stretch>
        </p:blipFill>
        <p:spPr>
          <a:xfrm>
            <a:off x="1315027" y="1031016"/>
            <a:ext cx="5768922" cy="4817049"/>
          </a:xfrm>
          <a:prstGeom prst="rect">
            <a:avLst/>
          </a:prstGeom>
        </p:spPr>
      </p:pic>
      <p:sp>
        <p:nvSpPr>
          <p:cNvPr id="136" name="Rectangle 135">
            <a:extLst>
              <a:ext uri="{FF2B5EF4-FFF2-40B4-BE49-F238E27FC236}">
                <a16:creationId xmlns:a16="http://schemas.microsoft.com/office/drawing/2014/main" id="{87BCB2CF-F2CE-43B5-93CB-386479577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1041" y="548418"/>
            <a:ext cx="3704425" cy="1868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Gill Sans MT" panose="020B0502020104020203"/>
            </a:endParaRPr>
          </a:p>
        </p:txBody>
      </p:sp>
      <p:pic>
        <p:nvPicPr>
          <p:cNvPr id="9" name="Picture 8" descr="A map of the united states&#10;&#10;Description automatically generated">
            <a:extLst>
              <a:ext uri="{FF2B5EF4-FFF2-40B4-BE49-F238E27FC236}">
                <a16:creationId xmlns:a16="http://schemas.microsoft.com/office/drawing/2014/main" id="{026B17A0-07E1-2843-B47A-14D641C1E609}"/>
              </a:ext>
            </a:extLst>
          </p:cNvPr>
          <p:cNvPicPr>
            <a:picLocks noChangeAspect="1"/>
          </p:cNvPicPr>
          <p:nvPr/>
        </p:nvPicPr>
        <p:blipFill>
          <a:blip r:embed="rId4"/>
          <a:srcRect l="27492" r="11099" b="1"/>
          <a:stretch/>
        </p:blipFill>
        <p:spPr>
          <a:xfrm>
            <a:off x="9051539" y="709284"/>
            <a:ext cx="1673563" cy="1546577"/>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CDE7DD28-AD1D-BEC7-A0B6-FFDA57102EEB}"/>
              </a:ext>
            </a:extLst>
          </p:cNvPr>
          <p:cNvPicPr>
            <a:picLocks noChangeAspect="1"/>
          </p:cNvPicPr>
          <p:nvPr/>
        </p:nvPicPr>
        <p:blipFill>
          <a:blip r:embed="rId5"/>
          <a:stretch>
            <a:fillRect/>
          </a:stretch>
        </p:blipFill>
        <p:spPr>
          <a:xfrm>
            <a:off x="8201902" y="2735488"/>
            <a:ext cx="3372838" cy="1417159"/>
          </a:xfrm>
          <a:prstGeom prst="rect">
            <a:avLst/>
          </a:prstGeom>
        </p:spPr>
      </p:pic>
      <p:sp>
        <p:nvSpPr>
          <p:cNvPr id="137" name="Rectangle 136">
            <a:extLst>
              <a:ext uri="{FF2B5EF4-FFF2-40B4-BE49-F238E27FC236}">
                <a16:creationId xmlns:a16="http://schemas.microsoft.com/office/drawing/2014/main" id="{2C68A941-4039-4496-9008-274182DFF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1041" y="2529926"/>
            <a:ext cx="3704425" cy="18276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Gill Sans MT" panose="020B0502020104020203"/>
            </a:endParaRPr>
          </a:p>
        </p:txBody>
      </p:sp>
      <p:pic>
        <p:nvPicPr>
          <p:cNvPr id="5" name="Picture 4" descr="A diagram of a number of blue dots&#10;&#10;Description automatically generated with medium confidence">
            <a:extLst>
              <a:ext uri="{FF2B5EF4-FFF2-40B4-BE49-F238E27FC236}">
                <a16:creationId xmlns:a16="http://schemas.microsoft.com/office/drawing/2014/main" id="{452C4672-9426-E77B-A896-686EA4D29EEA}"/>
              </a:ext>
            </a:extLst>
          </p:cNvPr>
          <p:cNvPicPr>
            <a:picLocks noChangeAspect="1"/>
          </p:cNvPicPr>
          <p:nvPr/>
        </p:nvPicPr>
        <p:blipFill>
          <a:blip r:embed="rId6"/>
          <a:stretch>
            <a:fillRect/>
          </a:stretch>
        </p:blipFill>
        <p:spPr>
          <a:xfrm>
            <a:off x="8710825" y="4606119"/>
            <a:ext cx="2354990" cy="1554293"/>
          </a:xfrm>
          <a:prstGeom prst="rect">
            <a:avLst/>
          </a:prstGeom>
        </p:spPr>
      </p:pic>
      <p:sp>
        <p:nvSpPr>
          <p:cNvPr id="138" name="Rectangle 137">
            <a:extLst>
              <a:ext uri="{FF2B5EF4-FFF2-40B4-BE49-F238E27FC236}">
                <a16:creationId xmlns:a16="http://schemas.microsoft.com/office/drawing/2014/main" id="{878B897E-FBB2-4D71-AA1C-3C4DA4A26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4214" y="4441273"/>
            <a:ext cx="3704425" cy="1868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Gill Sans MT" panose="020B0502020104020203"/>
            </a:endParaRPr>
          </a:p>
        </p:txBody>
      </p:sp>
    </p:spTree>
    <p:extLst>
      <p:ext uri="{BB962C8B-B14F-4D97-AF65-F5344CB8AC3E}">
        <p14:creationId xmlns:p14="http://schemas.microsoft.com/office/powerpoint/2010/main" val="1100530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2" name="Rectangle 161">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3" name="Rectangle 162">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4" name="Rectangle 163">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7AF03FC-9AF9-3065-A8FE-E8D787ABCA27}"/>
              </a:ext>
            </a:extLst>
          </p:cNvPr>
          <p:cNvSpPr>
            <a:spLocks noGrp="1"/>
          </p:cNvSpPr>
          <p:nvPr>
            <p:ph type="ctrTitle"/>
          </p:nvPr>
        </p:nvSpPr>
        <p:spPr>
          <a:xfrm>
            <a:off x="581192" y="702156"/>
            <a:ext cx="11029616" cy="1188720"/>
          </a:xfrm>
        </p:spPr>
        <p:txBody>
          <a:bodyPr vert="horz" lIns="91440" tIns="45720" rIns="91440" bIns="45720" rtlCol="0" anchor="b">
            <a:normAutofit/>
          </a:bodyPr>
          <a:lstStyle/>
          <a:p>
            <a:pPr algn="ctr"/>
            <a:r>
              <a:rPr lang="en-US" b="0" kern="1200" cap="all" dirty="0">
                <a:solidFill>
                  <a:schemeClr val="tx1">
                    <a:lumMod val="75000"/>
                    <a:lumOff val="25000"/>
                  </a:schemeClr>
                </a:solidFill>
                <a:latin typeface="+mj-lt"/>
                <a:ea typeface="+mj-ea"/>
                <a:cs typeface="+mj-cs"/>
              </a:rPr>
              <a:t>Risk Factors</a:t>
            </a:r>
            <a:br>
              <a:rPr lang="en-US" b="0" kern="1200" cap="all" dirty="0">
                <a:solidFill>
                  <a:schemeClr val="tx1">
                    <a:lumMod val="75000"/>
                    <a:lumOff val="25000"/>
                  </a:schemeClr>
                </a:solidFill>
                <a:latin typeface="+mj-lt"/>
                <a:ea typeface="+mj-ea"/>
                <a:cs typeface="+mj-cs"/>
              </a:rPr>
            </a:br>
            <a:endParaRPr lang="en-US" b="0" kern="1200" cap="all" dirty="0">
              <a:solidFill>
                <a:schemeClr val="tx1">
                  <a:lumMod val="75000"/>
                  <a:lumOff val="25000"/>
                </a:schemeClr>
              </a:solidFill>
              <a:latin typeface="+mj-lt"/>
              <a:ea typeface="+mj-ea"/>
              <a:cs typeface="+mj-cs"/>
            </a:endParaRPr>
          </a:p>
        </p:txBody>
      </p:sp>
      <p:graphicFrame>
        <p:nvGraphicFramePr>
          <p:cNvPr id="28" name="Picture Placeholder 2">
            <a:extLst>
              <a:ext uri="{FF2B5EF4-FFF2-40B4-BE49-F238E27FC236}">
                <a16:creationId xmlns:a16="http://schemas.microsoft.com/office/drawing/2014/main" id="{79C6384B-A39A-80F6-7E78-540F31C35B7A}"/>
              </a:ext>
            </a:extLst>
          </p:cNvPr>
          <p:cNvGraphicFramePr/>
          <p:nvPr>
            <p:extLst>
              <p:ext uri="{D42A27DB-BD31-4B8C-83A1-F6EECF244321}">
                <p14:modId xmlns:p14="http://schemas.microsoft.com/office/powerpoint/2010/main" val="1578300304"/>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9790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C910B0D-8E24-46E7-93D7-329948C60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0"/>
            <a:ext cx="5609383" cy="952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2" name="Rectangle 41">
            <a:extLst>
              <a:ext uri="{FF2B5EF4-FFF2-40B4-BE49-F238E27FC236}">
                <a16:creationId xmlns:a16="http://schemas.microsoft.com/office/drawing/2014/main" id="{FF215A71-CFAF-4964-A613-D07F75FC1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9035" y="453825"/>
            <a:ext cx="5596432" cy="983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9" name="Picture 8" descr="A graph of the states with different states&#10;&#10;Description automatically generated">
            <a:extLst>
              <a:ext uri="{FF2B5EF4-FFF2-40B4-BE49-F238E27FC236}">
                <a16:creationId xmlns:a16="http://schemas.microsoft.com/office/drawing/2014/main" id="{C3C6A11D-1250-65F6-ABB1-F64735886E03}"/>
              </a:ext>
            </a:extLst>
          </p:cNvPr>
          <p:cNvPicPr>
            <a:picLocks noChangeAspect="1"/>
          </p:cNvPicPr>
          <p:nvPr/>
        </p:nvPicPr>
        <p:blipFill>
          <a:blip r:embed="rId3"/>
          <a:stretch>
            <a:fillRect/>
          </a:stretch>
        </p:blipFill>
        <p:spPr>
          <a:xfrm>
            <a:off x="446533" y="1262376"/>
            <a:ext cx="5609384" cy="4333248"/>
          </a:xfrm>
          <a:prstGeom prst="rect">
            <a:avLst/>
          </a:prstGeom>
        </p:spPr>
      </p:pic>
      <p:pic>
        <p:nvPicPr>
          <p:cNvPr id="13" name="Picture 12" descr="A graph of states with states names&#10;&#10;Description automatically generated">
            <a:extLst>
              <a:ext uri="{FF2B5EF4-FFF2-40B4-BE49-F238E27FC236}">
                <a16:creationId xmlns:a16="http://schemas.microsoft.com/office/drawing/2014/main" id="{2E6C2911-2928-1445-32D4-5575CAB98899}"/>
              </a:ext>
            </a:extLst>
          </p:cNvPr>
          <p:cNvPicPr>
            <a:picLocks noChangeAspect="1"/>
          </p:cNvPicPr>
          <p:nvPr/>
        </p:nvPicPr>
        <p:blipFill>
          <a:blip r:embed="rId4"/>
          <a:stretch>
            <a:fillRect/>
          </a:stretch>
        </p:blipFill>
        <p:spPr>
          <a:xfrm>
            <a:off x="6149035" y="1127469"/>
            <a:ext cx="5596432" cy="4603063"/>
          </a:xfrm>
          <a:prstGeom prst="rect">
            <a:avLst/>
          </a:prstGeom>
        </p:spPr>
      </p:pic>
    </p:spTree>
    <p:extLst>
      <p:ext uri="{BB962C8B-B14F-4D97-AF65-F5344CB8AC3E}">
        <p14:creationId xmlns:p14="http://schemas.microsoft.com/office/powerpoint/2010/main" val="104167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597A50F-5239-B771-DCF1-7BF688FBF7A6}"/>
            </a:ext>
          </a:extLst>
        </p:cNvPr>
        <p:cNvGrpSpPr/>
        <p:nvPr/>
      </p:nvGrpSpPr>
      <p:grpSpPr>
        <a:xfrm>
          <a:off x="0" y="0"/>
          <a:ext cx="0" cy="0"/>
          <a:chOff x="0" y="0"/>
          <a:chExt cx="0" cy="0"/>
        </a:xfrm>
      </p:grpSpPr>
      <p:sp useBgFill="1">
        <p:nvSpPr>
          <p:cNvPr id="194" name="Rectangle 19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 name="Picture 10" descr="A map of the united states&#10;&#10;Description automatically generated">
            <a:extLst>
              <a:ext uri="{FF2B5EF4-FFF2-40B4-BE49-F238E27FC236}">
                <a16:creationId xmlns:a16="http://schemas.microsoft.com/office/drawing/2014/main" id="{C0204F8E-FA02-1D40-97A1-19BD67E3BD5D}"/>
              </a:ext>
            </a:extLst>
          </p:cNvPr>
          <p:cNvPicPr>
            <a:picLocks noChangeAspect="1"/>
          </p:cNvPicPr>
          <p:nvPr/>
        </p:nvPicPr>
        <p:blipFill>
          <a:blip r:embed="rId3"/>
          <a:srcRect t="3288"/>
          <a:stretch/>
        </p:blipFill>
        <p:spPr>
          <a:xfrm>
            <a:off x="6196929" y="171716"/>
            <a:ext cx="5803986" cy="3171422"/>
          </a:xfrm>
          <a:prstGeom prst="rect">
            <a:avLst/>
          </a:prstGeom>
        </p:spPr>
      </p:pic>
      <p:pic>
        <p:nvPicPr>
          <p:cNvPr id="8" name="Picture 7" descr="A table with numbers and text&#10;&#10;Description automatically generated">
            <a:extLst>
              <a:ext uri="{FF2B5EF4-FFF2-40B4-BE49-F238E27FC236}">
                <a16:creationId xmlns:a16="http://schemas.microsoft.com/office/drawing/2014/main" id="{DB6349BC-FBAC-C133-644A-9A2BD9C832BF}"/>
              </a:ext>
            </a:extLst>
          </p:cNvPr>
          <p:cNvPicPr>
            <a:picLocks noChangeAspect="1"/>
          </p:cNvPicPr>
          <p:nvPr/>
        </p:nvPicPr>
        <p:blipFill>
          <a:blip r:embed="rId4"/>
          <a:stretch>
            <a:fillRect/>
          </a:stretch>
        </p:blipFill>
        <p:spPr>
          <a:xfrm>
            <a:off x="6543304" y="3514854"/>
            <a:ext cx="5058888" cy="2629574"/>
          </a:xfrm>
          <a:prstGeom prst="rect">
            <a:avLst/>
          </a:prstGeom>
        </p:spPr>
      </p:pic>
      <p:pic>
        <p:nvPicPr>
          <p:cNvPr id="12" name="Picture 11" descr="A graph of orange bars&#10;&#10;Description automatically generated">
            <a:extLst>
              <a:ext uri="{FF2B5EF4-FFF2-40B4-BE49-F238E27FC236}">
                <a16:creationId xmlns:a16="http://schemas.microsoft.com/office/drawing/2014/main" id="{96127A49-E7CA-48C2-A8BD-B59EE0685414}"/>
              </a:ext>
            </a:extLst>
          </p:cNvPr>
          <p:cNvPicPr>
            <a:picLocks noChangeAspect="1"/>
          </p:cNvPicPr>
          <p:nvPr/>
        </p:nvPicPr>
        <p:blipFill>
          <a:blip r:embed="rId5"/>
          <a:stretch>
            <a:fillRect/>
          </a:stretch>
        </p:blipFill>
        <p:spPr>
          <a:xfrm>
            <a:off x="475013" y="1059875"/>
            <a:ext cx="5274029" cy="4972790"/>
          </a:xfrm>
          <a:prstGeom prst="rect">
            <a:avLst/>
          </a:prstGeom>
        </p:spPr>
      </p:pic>
    </p:spTree>
    <p:extLst>
      <p:ext uri="{BB962C8B-B14F-4D97-AF65-F5344CB8AC3E}">
        <p14:creationId xmlns:p14="http://schemas.microsoft.com/office/powerpoint/2010/main" val="2422480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Rectangle 2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6">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8" name="Rectangle 27">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itle 3">
            <a:extLst>
              <a:ext uri="{FF2B5EF4-FFF2-40B4-BE49-F238E27FC236}">
                <a16:creationId xmlns:a16="http://schemas.microsoft.com/office/drawing/2014/main" id="{1AB839B9-9141-240A-7A18-FEEBE37A71D9}"/>
              </a:ext>
            </a:extLst>
          </p:cNvPr>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dirty="0">
                <a:solidFill>
                  <a:srgbClr val="FFFFFF"/>
                </a:solidFill>
              </a:rPr>
              <a:t>Excessive alcohol </a:t>
            </a:r>
            <a:br>
              <a:rPr lang="en-US" sz="3600" dirty="0">
                <a:solidFill>
                  <a:srgbClr val="FFFFFF"/>
                </a:solidFill>
              </a:rPr>
            </a:br>
            <a:endParaRPr lang="en-US" sz="3600" dirty="0">
              <a:solidFill>
                <a:srgbClr val="FFFFFF"/>
              </a:solidFill>
            </a:endParaRPr>
          </a:p>
        </p:txBody>
      </p:sp>
      <p:sp>
        <p:nvSpPr>
          <p:cNvPr id="29" name="Rectangle 28">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 name="Picture 2" descr="A map of the united states&#10;&#10;Description automatically generated">
            <a:extLst>
              <a:ext uri="{FF2B5EF4-FFF2-40B4-BE49-F238E27FC236}">
                <a16:creationId xmlns:a16="http://schemas.microsoft.com/office/drawing/2014/main" id="{00941341-2AB2-C81F-A4F7-A7D546723854}"/>
              </a:ext>
            </a:extLst>
          </p:cNvPr>
          <p:cNvPicPr>
            <a:picLocks noChangeAspect="1"/>
          </p:cNvPicPr>
          <p:nvPr/>
        </p:nvPicPr>
        <p:blipFill>
          <a:blip r:embed="rId3"/>
          <a:srcRect l="6351" r="20080" b="-1"/>
          <a:stretch/>
        </p:blipFill>
        <p:spPr>
          <a:xfrm>
            <a:off x="4654295" y="457200"/>
            <a:ext cx="7086151" cy="5899650"/>
          </a:xfrm>
          <a:prstGeom prst="rect">
            <a:avLst/>
          </a:prstGeom>
        </p:spPr>
      </p:pic>
    </p:spTree>
    <p:extLst>
      <p:ext uri="{BB962C8B-B14F-4D97-AF65-F5344CB8AC3E}">
        <p14:creationId xmlns:p14="http://schemas.microsoft.com/office/powerpoint/2010/main" val="2111679582"/>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77F2BB43-1E8B-40A7-9733-9AEE76BFE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2" name="Rectangle 41">
            <a:extLst>
              <a:ext uri="{FF2B5EF4-FFF2-40B4-BE49-F238E27FC236}">
                <a16:creationId xmlns:a16="http://schemas.microsoft.com/office/drawing/2014/main" id="{2F2499BD-C67D-4CD4-9747-4DCC7EF1F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4" name="Rectangle 43">
            <a:extLst>
              <a:ext uri="{FF2B5EF4-FFF2-40B4-BE49-F238E27FC236}">
                <a16:creationId xmlns:a16="http://schemas.microsoft.com/office/drawing/2014/main" id="{80D02CAC-A533-4E24-84A6-B3171E16A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6" name="Rectangle 45">
            <a:extLst>
              <a:ext uri="{FF2B5EF4-FFF2-40B4-BE49-F238E27FC236}">
                <a16:creationId xmlns:a16="http://schemas.microsoft.com/office/drawing/2014/main" id="{44DBAF48-B17B-4AA7-9E99-4EC0C99058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48" name="Rectangle 47">
            <a:extLst>
              <a:ext uri="{FF2B5EF4-FFF2-40B4-BE49-F238E27FC236}">
                <a16:creationId xmlns:a16="http://schemas.microsoft.com/office/drawing/2014/main" id="{AED77F9C-225F-48F5-AAE9-58E262344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64D847-BE9E-2C2B-EFBB-EE059F5A9EC9}"/>
              </a:ext>
            </a:extLst>
          </p:cNvPr>
          <p:cNvSpPr>
            <a:spLocks noGrp="1"/>
          </p:cNvSpPr>
          <p:nvPr>
            <p:ph type="title"/>
          </p:nvPr>
        </p:nvSpPr>
        <p:spPr>
          <a:xfrm>
            <a:off x="581191" y="1020432"/>
            <a:ext cx="10993549" cy="1406052"/>
          </a:xfrm>
        </p:spPr>
        <p:txBody>
          <a:bodyPr vert="horz" lIns="91440" tIns="45720" rIns="91440" bIns="45720" rtlCol="0" anchor="b">
            <a:normAutofit/>
          </a:bodyPr>
          <a:lstStyle/>
          <a:p>
            <a:r>
              <a:rPr lang="en-US" sz="3600" dirty="0"/>
              <a:t>Healthier states </a:t>
            </a:r>
          </a:p>
        </p:txBody>
      </p:sp>
      <p:sp>
        <p:nvSpPr>
          <p:cNvPr id="50" name="Rectangle 49">
            <a:extLst>
              <a:ext uri="{FF2B5EF4-FFF2-40B4-BE49-F238E27FC236}">
                <a16:creationId xmlns:a16="http://schemas.microsoft.com/office/drawing/2014/main" id="{C3B951A0-477E-4D34-B2E5-B986D80430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2" name="Rectangle 51">
            <a:extLst>
              <a:ext uri="{FF2B5EF4-FFF2-40B4-BE49-F238E27FC236}">
                <a16:creationId xmlns:a16="http://schemas.microsoft.com/office/drawing/2014/main" id="{68847C82-BEFE-4E06-B9FF-E382FA817F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4" name="Rectangle 53">
            <a:extLst>
              <a:ext uri="{FF2B5EF4-FFF2-40B4-BE49-F238E27FC236}">
                <a16:creationId xmlns:a16="http://schemas.microsoft.com/office/drawing/2014/main" id="{E0BEE108-801A-44BD-8228-85634F52F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 name="Picture 5" descr="A map of the united states&#10;&#10;Description automatically generated">
            <a:extLst>
              <a:ext uri="{FF2B5EF4-FFF2-40B4-BE49-F238E27FC236}">
                <a16:creationId xmlns:a16="http://schemas.microsoft.com/office/drawing/2014/main" id="{A58758DF-3EE5-5500-72F1-4B960AA2D642}"/>
              </a:ext>
            </a:extLst>
          </p:cNvPr>
          <p:cNvPicPr>
            <a:picLocks noChangeAspect="1"/>
          </p:cNvPicPr>
          <p:nvPr/>
        </p:nvPicPr>
        <p:blipFill>
          <a:blip r:embed="rId2"/>
          <a:srcRect r="1" b="28477"/>
          <a:stretch/>
        </p:blipFill>
        <p:spPr>
          <a:xfrm>
            <a:off x="448733" y="3099607"/>
            <a:ext cx="7495531" cy="3310466"/>
          </a:xfrm>
          <a:prstGeom prst="rect">
            <a:avLst/>
          </a:prstGeom>
        </p:spPr>
      </p:pic>
      <p:sp>
        <p:nvSpPr>
          <p:cNvPr id="56" name="Rectangle 55">
            <a:extLst>
              <a:ext uri="{FF2B5EF4-FFF2-40B4-BE49-F238E27FC236}">
                <a16:creationId xmlns:a16="http://schemas.microsoft.com/office/drawing/2014/main" id="{C1E852A1-9748-47A9-8914-CEB245CBA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44264" y="3081865"/>
            <a:ext cx="91976" cy="33104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A graph of a number of states&#10;&#10;Description automatically generated">
            <a:extLst>
              <a:ext uri="{FF2B5EF4-FFF2-40B4-BE49-F238E27FC236}">
                <a16:creationId xmlns:a16="http://schemas.microsoft.com/office/drawing/2014/main" id="{FAF3BDFC-9074-CF61-ABF6-0B772DD28A7C}"/>
              </a:ext>
            </a:extLst>
          </p:cNvPr>
          <p:cNvPicPr>
            <a:picLocks noChangeAspect="1"/>
          </p:cNvPicPr>
          <p:nvPr/>
        </p:nvPicPr>
        <p:blipFill>
          <a:blip r:embed="rId3"/>
          <a:srcRect l="8461" r="3" b="3"/>
          <a:stretch/>
        </p:blipFill>
        <p:spPr>
          <a:xfrm>
            <a:off x="8036240" y="3081867"/>
            <a:ext cx="3673160" cy="3310466"/>
          </a:xfrm>
          <a:prstGeom prst="rect">
            <a:avLst/>
          </a:prstGeom>
        </p:spPr>
      </p:pic>
    </p:spTree>
    <p:extLst>
      <p:ext uri="{BB962C8B-B14F-4D97-AF65-F5344CB8AC3E}">
        <p14:creationId xmlns:p14="http://schemas.microsoft.com/office/powerpoint/2010/main" val="4031173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6" name="Rectangle 65">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8" name="Rectangle 67">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0" name="Rectangle 69">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72" name="Rectangle 71">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5" name="Picture 4" descr="A map of the united states&#10;&#10;Description automatically generated">
            <a:extLst>
              <a:ext uri="{FF2B5EF4-FFF2-40B4-BE49-F238E27FC236}">
                <a16:creationId xmlns:a16="http://schemas.microsoft.com/office/drawing/2014/main" id="{D7996E8A-0636-DE29-20A4-D3EFDB6713F0}"/>
              </a:ext>
            </a:extLst>
          </p:cNvPr>
          <p:cNvPicPr>
            <a:picLocks noChangeAspect="1"/>
          </p:cNvPicPr>
          <p:nvPr/>
        </p:nvPicPr>
        <p:blipFill>
          <a:blip r:embed="rId3"/>
          <a:srcRect l="12007" r="20139" b="-2"/>
          <a:stretch/>
        </p:blipFill>
        <p:spPr>
          <a:xfrm>
            <a:off x="453302" y="457200"/>
            <a:ext cx="7588885" cy="5899650"/>
          </a:xfrm>
          <a:prstGeom prst="rect">
            <a:avLst/>
          </a:prstGeom>
        </p:spPr>
      </p:pic>
      <p:sp>
        <p:nvSpPr>
          <p:cNvPr id="74" name="Rectangle 73">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8C0DB1D-F529-B07F-3183-EC5958D5E21B}"/>
              </a:ext>
            </a:extLst>
          </p:cNvPr>
          <p:cNvSpPr>
            <a:spLocks noGrp="1"/>
          </p:cNvSpPr>
          <p:nvPr>
            <p:ph type="title"/>
          </p:nvPr>
        </p:nvSpPr>
        <p:spPr>
          <a:xfrm>
            <a:off x="8372723" y="850791"/>
            <a:ext cx="3202016" cy="4198288"/>
          </a:xfrm>
        </p:spPr>
        <p:txBody>
          <a:bodyPr vert="horz" lIns="91440" tIns="45720" rIns="91440" bIns="45720" rtlCol="0" anchor="ctr">
            <a:normAutofit/>
          </a:bodyPr>
          <a:lstStyle/>
          <a:p>
            <a:r>
              <a:rPr lang="en-US" sz="3600">
                <a:solidFill>
                  <a:srgbClr val="FFFFFF"/>
                </a:solidFill>
              </a:rPr>
              <a:t>The Healthiest state in the USA in 2022</a:t>
            </a:r>
            <a:br>
              <a:rPr lang="en-US" sz="3600">
                <a:solidFill>
                  <a:srgbClr val="FFFFFF"/>
                </a:solidFill>
              </a:rPr>
            </a:br>
            <a:endParaRPr lang="en-US" sz="3600">
              <a:solidFill>
                <a:srgbClr val="FFFFFF"/>
              </a:solidFill>
            </a:endParaRPr>
          </a:p>
        </p:txBody>
      </p:sp>
      <p:sp>
        <p:nvSpPr>
          <p:cNvPr id="76" name="Rectangle 75">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55842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 name="Rectangle 255">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7" name="Rectangle 256">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8" name="Rectangle 257">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59" name="Rectangle 258">
            <a:extLst>
              <a:ext uri="{FF2B5EF4-FFF2-40B4-BE49-F238E27FC236}">
                <a16:creationId xmlns:a16="http://schemas.microsoft.com/office/drawing/2014/main" id="{FBB53F82-F191-4EEB-AB7B-F69E634FA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2">
            <a:extLst>
              <a:ext uri="{FF2B5EF4-FFF2-40B4-BE49-F238E27FC236}">
                <a16:creationId xmlns:a16="http://schemas.microsoft.com/office/drawing/2014/main" id="{FB23E1E4-7CB2-923B-9D41-672CB85E05DA}"/>
              </a:ext>
            </a:extLst>
          </p:cNvPr>
          <p:cNvSpPr>
            <a:spLocks noGrp="1"/>
          </p:cNvSpPr>
          <p:nvPr>
            <p:ph type="title"/>
          </p:nvPr>
        </p:nvSpPr>
        <p:spPr>
          <a:xfrm>
            <a:off x="581192" y="702156"/>
            <a:ext cx="11029616" cy="1188720"/>
          </a:xfrm>
        </p:spPr>
        <p:txBody>
          <a:bodyPr vert="horz" lIns="91440" tIns="45720" rIns="91440" bIns="45720" rtlCol="0" anchor="b">
            <a:normAutofit/>
          </a:bodyPr>
          <a:lstStyle/>
          <a:p>
            <a:r>
              <a:rPr lang="en-US" dirty="0"/>
              <a:t>Goals and objectives 	</a:t>
            </a:r>
          </a:p>
        </p:txBody>
      </p:sp>
      <p:sp>
        <p:nvSpPr>
          <p:cNvPr id="260" name="Rectangle 259">
            <a:extLst>
              <a:ext uri="{FF2B5EF4-FFF2-40B4-BE49-F238E27FC236}">
                <a16:creationId xmlns:a16="http://schemas.microsoft.com/office/drawing/2014/main" id="{8616AA08-3831-473D-B61B-89484A33C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1" name="Rectangle 260">
            <a:extLst>
              <a:ext uri="{FF2B5EF4-FFF2-40B4-BE49-F238E27FC236}">
                <a16:creationId xmlns:a16="http://schemas.microsoft.com/office/drawing/2014/main" id="{8431B918-3A1C-46BA-9430-CAD97D9DA0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2" name="Rectangle 261">
            <a:extLst>
              <a:ext uri="{FF2B5EF4-FFF2-40B4-BE49-F238E27FC236}">
                <a16:creationId xmlns:a16="http://schemas.microsoft.com/office/drawing/2014/main" id="{8400935A-2F82-4DC4-A4E1-E12EFB8C27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5" name="Rectangle 254">
            <a:extLst>
              <a:ext uri="{FF2B5EF4-FFF2-40B4-BE49-F238E27FC236}">
                <a16:creationId xmlns:a16="http://schemas.microsoft.com/office/drawing/2014/main" id="{A3D5D599-1CAE-4C92-B5AE-8E51AF6D4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Placeholder 21" descr="Analogue clock">
            <a:extLst>
              <a:ext uri="{FF2B5EF4-FFF2-40B4-BE49-F238E27FC236}">
                <a16:creationId xmlns:a16="http://schemas.microsoft.com/office/drawing/2014/main" id="{63F55FD3-B051-BD22-347E-065B72C87E1C}"/>
              </a:ext>
            </a:extLst>
          </p:cNvPr>
          <p:cNvPicPr>
            <a:picLocks noGrp="1" noChangeAspect="1"/>
          </p:cNvPicPr>
          <p:nvPr>
            <p:ph type="pic" sz="quarter" idx="13"/>
          </p:nvPr>
        </p:nvPicPr>
        <p:blipFill>
          <a:blip r:embed="rId3"/>
          <a:srcRect l="6744" r="6744"/>
          <a:stretch/>
        </p:blipFill>
        <p:spPr>
          <a:xfrm>
            <a:off x="948272" y="2499053"/>
            <a:ext cx="4413593" cy="3405393"/>
          </a:xfrm>
          <a:prstGeom prst="rect">
            <a:avLst/>
          </a:prstGeom>
        </p:spPr>
      </p:pic>
      <p:graphicFrame>
        <p:nvGraphicFramePr>
          <p:cNvPr id="55" name="Content Placeholder 7">
            <a:extLst>
              <a:ext uri="{FF2B5EF4-FFF2-40B4-BE49-F238E27FC236}">
                <a16:creationId xmlns:a16="http://schemas.microsoft.com/office/drawing/2014/main" id="{2865D136-4508-537D-CD45-7D4D82F94952}"/>
              </a:ext>
            </a:extLst>
          </p:cNvPr>
          <p:cNvGraphicFramePr>
            <a:graphicFrameLocks noGrp="1"/>
          </p:cNvGraphicFramePr>
          <p:nvPr>
            <p:ph sz="quarter" idx="4"/>
            <p:extLst>
              <p:ext uri="{D42A27DB-BD31-4B8C-83A1-F6EECF244321}">
                <p14:modId xmlns:p14="http://schemas.microsoft.com/office/powerpoint/2010/main" val="2848918409"/>
              </p:ext>
            </p:extLst>
          </p:nvPr>
        </p:nvGraphicFramePr>
        <p:xfrm>
          <a:off x="6335805" y="2180496"/>
          <a:ext cx="5275001" cy="40456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011259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 name="Rectangle 205">
            <a:extLst>
              <a:ext uri="{FF2B5EF4-FFF2-40B4-BE49-F238E27FC236}">
                <a16:creationId xmlns:a16="http://schemas.microsoft.com/office/drawing/2014/main" id="{77F8016E-837B-4C70-B44C-E1627C028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8" name="Rectangle 207">
            <a:extLst>
              <a:ext uri="{FF2B5EF4-FFF2-40B4-BE49-F238E27FC236}">
                <a16:creationId xmlns:a16="http://schemas.microsoft.com/office/drawing/2014/main" id="{5B9C6062-B8DD-49CC-9F05-D6DF7ABB6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0" name="Rectangle 209">
            <a:extLst>
              <a:ext uri="{FF2B5EF4-FFF2-40B4-BE49-F238E27FC236}">
                <a16:creationId xmlns:a16="http://schemas.microsoft.com/office/drawing/2014/main" id="{0F846FCA-97FF-4271-8B97-C14BD3AA9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2" name="Rectangle 211">
            <a:extLst>
              <a:ext uri="{FF2B5EF4-FFF2-40B4-BE49-F238E27FC236}">
                <a16:creationId xmlns:a16="http://schemas.microsoft.com/office/drawing/2014/main" id="{62DD2BC0-D31F-4903-8F54-0F60B9E3A2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14" name="Rectangle 213">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5CD702C-81D2-3296-0F38-5319C3965956}"/>
              </a:ext>
            </a:extLst>
          </p:cNvPr>
          <p:cNvSpPr>
            <a:spLocks noGrp="1"/>
          </p:cNvSpPr>
          <p:nvPr>
            <p:ph type="title"/>
          </p:nvPr>
        </p:nvSpPr>
        <p:spPr>
          <a:xfrm>
            <a:off x="581191" y="922206"/>
            <a:ext cx="10993549" cy="1149243"/>
          </a:xfrm>
        </p:spPr>
        <p:txBody>
          <a:bodyPr vert="horz" lIns="91440" tIns="45720" rIns="91440" bIns="45720" rtlCol="0" anchor="b">
            <a:normAutofit fontScale="90000"/>
          </a:bodyPr>
          <a:lstStyle/>
          <a:p>
            <a:r>
              <a:rPr lang="en-US" sz="3600" dirty="0"/>
              <a:t>Correlation between smoking and High Blood pressure </a:t>
            </a:r>
          </a:p>
        </p:txBody>
      </p:sp>
      <p:sp>
        <p:nvSpPr>
          <p:cNvPr id="216" name="Rectangle 215">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8" name="Rectangle 217">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0" name="Rectangle 219">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4" name="Picture 23" descr="A graph of different states&#10;&#10;Description automatically generated with medium confidence">
            <a:extLst>
              <a:ext uri="{FF2B5EF4-FFF2-40B4-BE49-F238E27FC236}">
                <a16:creationId xmlns:a16="http://schemas.microsoft.com/office/drawing/2014/main" id="{15CFB512-621D-0F76-F93D-CB32245029D5}"/>
              </a:ext>
            </a:extLst>
          </p:cNvPr>
          <p:cNvPicPr>
            <a:picLocks noChangeAspect="1"/>
          </p:cNvPicPr>
          <p:nvPr/>
        </p:nvPicPr>
        <p:blipFill>
          <a:blip r:embed="rId3"/>
          <a:stretch>
            <a:fillRect/>
          </a:stretch>
        </p:blipFill>
        <p:spPr>
          <a:xfrm>
            <a:off x="803798" y="3125700"/>
            <a:ext cx="2980992" cy="2936278"/>
          </a:xfrm>
          <a:prstGeom prst="rect">
            <a:avLst/>
          </a:prstGeom>
        </p:spPr>
      </p:pic>
      <p:sp>
        <p:nvSpPr>
          <p:cNvPr id="222" name="Rectangle 221">
            <a:extLst>
              <a:ext uri="{FF2B5EF4-FFF2-40B4-BE49-F238E27FC236}">
                <a16:creationId xmlns:a16="http://schemas.microsoft.com/office/drawing/2014/main" id="{CC1AF28A-413E-4A81-B68A-21C8E0517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311" y="2785013"/>
            <a:ext cx="3702878" cy="360273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a:extLst>
              <a:ext uri="{FF2B5EF4-FFF2-40B4-BE49-F238E27FC236}">
                <a16:creationId xmlns:a16="http://schemas.microsoft.com/office/drawing/2014/main" id="{49DE79D9-EEF7-4109-BAAD-44A268AAC0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275" y="2786877"/>
            <a:ext cx="3702878" cy="360273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graph with numbers and dots&#10;&#10;Description automatically generated with medium confidence">
            <a:extLst>
              <a:ext uri="{FF2B5EF4-FFF2-40B4-BE49-F238E27FC236}">
                <a16:creationId xmlns:a16="http://schemas.microsoft.com/office/drawing/2014/main" id="{1FCC9959-CE53-4CFB-F5CC-FEA26C15813E}"/>
              </a:ext>
            </a:extLst>
          </p:cNvPr>
          <p:cNvPicPr>
            <a:picLocks noChangeAspect="1"/>
          </p:cNvPicPr>
          <p:nvPr/>
        </p:nvPicPr>
        <p:blipFill>
          <a:blip r:embed="rId4"/>
          <a:stretch>
            <a:fillRect/>
          </a:stretch>
        </p:blipFill>
        <p:spPr>
          <a:xfrm>
            <a:off x="4572566" y="3643979"/>
            <a:ext cx="3033385" cy="1903448"/>
          </a:xfrm>
          <a:prstGeom prst="rect">
            <a:avLst/>
          </a:prstGeom>
        </p:spPr>
      </p:pic>
      <p:sp>
        <p:nvSpPr>
          <p:cNvPr id="226" name="Rectangle 225">
            <a:extLst>
              <a:ext uri="{FF2B5EF4-FFF2-40B4-BE49-F238E27FC236}">
                <a16:creationId xmlns:a16="http://schemas.microsoft.com/office/drawing/2014/main" id="{E7D451ED-6B74-4886-B9C0-59FDD86988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6239" y="2790605"/>
            <a:ext cx="3702878" cy="360273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screenshot of a computer&#10;&#10;Description automatically generated">
            <a:extLst>
              <a:ext uri="{FF2B5EF4-FFF2-40B4-BE49-F238E27FC236}">
                <a16:creationId xmlns:a16="http://schemas.microsoft.com/office/drawing/2014/main" id="{A8A31CB5-6499-AAE7-2690-627773B20F94}"/>
              </a:ext>
            </a:extLst>
          </p:cNvPr>
          <p:cNvPicPr>
            <a:picLocks noChangeAspect="1"/>
          </p:cNvPicPr>
          <p:nvPr/>
        </p:nvPicPr>
        <p:blipFill>
          <a:blip r:embed="rId5"/>
          <a:stretch>
            <a:fillRect/>
          </a:stretch>
        </p:blipFill>
        <p:spPr>
          <a:xfrm>
            <a:off x="8367530" y="4301763"/>
            <a:ext cx="3033385" cy="595336"/>
          </a:xfrm>
          <a:prstGeom prst="rect">
            <a:avLst/>
          </a:prstGeom>
        </p:spPr>
      </p:pic>
      <p:cxnSp>
        <p:nvCxnSpPr>
          <p:cNvPr id="12" name="Straight Connector 11">
            <a:extLst>
              <a:ext uri="{FF2B5EF4-FFF2-40B4-BE49-F238E27FC236}">
                <a16:creationId xmlns:a16="http://schemas.microsoft.com/office/drawing/2014/main" id="{E7F27C37-EB75-9CCC-6091-3469658CA3B6}"/>
              </a:ext>
            </a:extLst>
          </p:cNvPr>
          <p:cNvCxnSpPr>
            <a:cxnSpLocks/>
          </p:cNvCxnSpPr>
          <p:nvPr/>
        </p:nvCxnSpPr>
        <p:spPr>
          <a:xfrm>
            <a:off x="5810333" y="3257637"/>
            <a:ext cx="0" cy="0"/>
          </a:xfrm>
          <a:prstGeom prst="line">
            <a:avLst/>
          </a:prstGeom>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286852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C481498-0222-EA34-F0A2-06090ABACDB7}"/>
            </a:ext>
          </a:extLst>
        </p:cNvPr>
        <p:cNvGrpSpPr/>
        <p:nvPr/>
      </p:nvGrpSpPr>
      <p:grpSpPr>
        <a:xfrm>
          <a:off x="0" y="0"/>
          <a:ext cx="0" cy="0"/>
          <a:chOff x="0" y="0"/>
          <a:chExt cx="0" cy="0"/>
        </a:xfrm>
      </p:grpSpPr>
      <p:sp>
        <p:nvSpPr>
          <p:cNvPr id="172" name="Rectangle 171">
            <a:extLst>
              <a:ext uri="{FF2B5EF4-FFF2-40B4-BE49-F238E27FC236}">
                <a16:creationId xmlns:a16="http://schemas.microsoft.com/office/drawing/2014/main" id="{7A4B663B-911F-5948-92F0-2DDB60A1D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4" name="Rectangle 173">
            <a:extLst>
              <a:ext uri="{FF2B5EF4-FFF2-40B4-BE49-F238E27FC236}">
                <a16:creationId xmlns:a16="http://schemas.microsoft.com/office/drawing/2014/main" id="{576324D4-F9B8-7D12-4D3D-0E3B7B9D9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6" name="Rectangle 175">
            <a:extLst>
              <a:ext uri="{FF2B5EF4-FFF2-40B4-BE49-F238E27FC236}">
                <a16:creationId xmlns:a16="http://schemas.microsoft.com/office/drawing/2014/main" id="{0BBDF9D8-8D43-B65F-FA7B-930FB4DD5F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8" name="Rectangle 177">
            <a:extLst>
              <a:ext uri="{FF2B5EF4-FFF2-40B4-BE49-F238E27FC236}">
                <a16:creationId xmlns:a16="http://schemas.microsoft.com/office/drawing/2014/main" id="{F44D0D97-0003-375A-194C-F45804718A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C487714-846B-C5E0-4E60-5888CE232805}"/>
              </a:ext>
            </a:extLst>
          </p:cNvPr>
          <p:cNvSpPr>
            <a:spLocks noGrp="1"/>
          </p:cNvSpPr>
          <p:nvPr>
            <p:ph type="title"/>
          </p:nvPr>
        </p:nvSpPr>
        <p:spPr>
          <a:xfrm>
            <a:off x="8013433" y="702156"/>
            <a:ext cx="3568661" cy="1188720"/>
          </a:xfrm>
        </p:spPr>
        <p:txBody>
          <a:bodyPr vert="horz" lIns="91440" tIns="45720" rIns="91440" bIns="45720" rtlCol="0" anchor="b">
            <a:normAutofit/>
          </a:bodyPr>
          <a:lstStyle/>
          <a:p>
            <a:pPr>
              <a:lnSpc>
                <a:spcPct val="90000"/>
              </a:lnSpc>
            </a:pPr>
            <a:r>
              <a:rPr lang="en-US" sz="2000" b="0" kern="1200" cap="all" dirty="0">
                <a:solidFill>
                  <a:schemeClr val="tx1">
                    <a:lumMod val="75000"/>
                    <a:lumOff val="25000"/>
                  </a:schemeClr>
                </a:solidFill>
                <a:latin typeface="+mj-lt"/>
                <a:ea typeface="+mj-ea"/>
                <a:cs typeface="+mj-cs"/>
              </a:rPr>
              <a:t>What can we do as individuals? </a:t>
            </a:r>
            <a:br>
              <a:rPr lang="en-US" sz="2000" b="0" kern="1200" cap="all" dirty="0">
                <a:solidFill>
                  <a:schemeClr val="tx1">
                    <a:lumMod val="75000"/>
                    <a:lumOff val="25000"/>
                  </a:schemeClr>
                </a:solidFill>
                <a:latin typeface="+mj-lt"/>
                <a:ea typeface="+mj-ea"/>
                <a:cs typeface="+mj-cs"/>
              </a:rPr>
            </a:br>
            <a:br>
              <a:rPr lang="en-US" sz="2000" b="0" kern="1200" cap="all" dirty="0">
                <a:solidFill>
                  <a:schemeClr val="tx1">
                    <a:lumMod val="75000"/>
                    <a:lumOff val="25000"/>
                  </a:schemeClr>
                </a:solidFill>
                <a:latin typeface="+mj-lt"/>
                <a:ea typeface="+mj-ea"/>
                <a:cs typeface="+mj-cs"/>
              </a:rPr>
            </a:br>
            <a:endParaRPr lang="en-US" sz="2000" b="0" kern="1200" cap="all" dirty="0">
              <a:solidFill>
                <a:schemeClr val="tx1">
                  <a:lumMod val="75000"/>
                  <a:lumOff val="25000"/>
                </a:schemeClr>
              </a:solidFill>
              <a:latin typeface="+mj-lt"/>
              <a:ea typeface="+mj-ea"/>
              <a:cs typeface="+mj-cs"/>
            </a:endParaRPr>
          </a:p>
        </p:txBody>
      </p:sp>
      <p:pic>
        <p:nvPicPr>
          <p:cNvPr id="16" name="Picture Placeholder 15">
            <a:extLst>
              <a:ext uri="{FF2B5EF4-FFF2-40B4-BE49-F238E27FC236}">
                <a16:creationId xmlns:a16="http://schemas.microsoft.com/office/drawing/2014/main" id="{C3F6F494-38D7-A1E6-0E4A-14A47794387D}"/>
              </a:ext>
            </a:extLst>
          </p:cNvPr>
          <p:cNvPicPr>
            <a:picLocks noGrp="1" noChangeAspect="1"/>
          </p:cNvPicPr>
          <p:nvPr>
            <p:ph type="pic" sz="quarter" idx="19"/>
          </p:nvPr>
        </p:nvPicPr>
        <p:blipFill>
          <a:blip r:embed="rId3">
            <a:extLst>
              <a:ext uri="{837473B0-CC2E-450A-ABE3-18F120FF3D39}">
                <a1611:picAttrSrcUrl xmlns:a1611="http://schemas.microsoft.com/office/drawing/2016/11/main" r:id="rId4"/>
              </a:ext>
            </a:extLst>
          </a:blip>
          <a:srcRect l="9610" r="9604" b="-2"/>
          <a:stretch/>
        </p:blipFill>
        <p:spPr>
          <a:xfrm>
            <a:off x="20" y="10"/>
            <a:ext cx="7537685" cy="6857990"/>
          </a:xfrm>
          <a:prstGeom prst="rect">
            <a:avLst/>
          </a:prstGeom>
        </p:spPr>
      </p:pic>
      <p:sp>
        <p:nvSpPr>
          <p:cNvPr id="180" name="Rectangle 179">
            <a:extLst>
              <a:ext uri="{FF2B5EF4-FFF2-40B4-BE49-F238E27FC236}">
                <a16:creationId xmlns:a16="http://schemas.microsoft.com/office/drawing/2014/main" id="{A62CAC2E-93CD-7946-8351-671C06D09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39" name="Content Placeholder 9">
            <a:extLst>
              <a:ext uri="{FF2B5EF4-FFF2-40B4-BE49-F238E27FC236}">
                <a16:creationId xmlns:a16="http://schemas.microsoft.com/office/drawing/2014/main" id="{D352441B-D56E-03D4-8F4C-5E501F0083CB}"/>
              </a:ext>
            </a:extLst>
          </p:cNvPr>
          <p:cNvGraphicFramePr/>
          <p:nvPr>
            <p:extLst>
              <p:ext uri="{D42A27DB-BD31-4B8C-83A1-F6EECF244321}">
                <p14:modId xmlns:p14="http://schemas.microsoft.com/office/powerpoint/2010/main" val="4116093105"/>
              </p:ext>
            </p:extLst>
          </p:nvPr>
        </p:nvGraphicFramePr>
        <p:xfrm>
          <a:off x="8013433" y="2340864"/>
          <a:ext cx="3568661" cy="363448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142973308"/>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Rectangle 27">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Rectangle 29">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32" name="Rectangle 31">
            <a:extLst>
              <a:ext uri="{FF2B5EF4-FFF2-40B4-BE49-F238E27FC236}">
                <a16:creationId xmlns:a16="http://schemas.microsoft.com/office/drawing/2014/main" id="{A43B05A4-157F-403C-939A-ED1B6A0A02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BD955713-66AB-0FAA-A7DC-A445992D2903}"/>
              </a:ext>
            </a:extLst>
          </p:cNvPr>
          <p:cNvSpPr>
            <a:spLocks noGrp="1"/>
          </p:cNvSpPr>
          <p:nvPr>
            <p:ph type="title"/>
          </p:nvPr>
        </p:nvSpPr>
        <p:spPr>
          <a:xfrm>
            <a:off x="581192" y="1507414"/>
            <a:ext cx="5120255" cy="3903332"/>
          </a:xfrm>
        </p:spPr>
        <p:txBody>
          <a:bodyPr vert="horz" lIns="91440" tIns="45720" rIns="91440" bIns="45720" rtlCol="0" anchor="t">
            <a:normAutofit/>
          </a:bodyPr>
          <a:lstStyle/>
          <a:p>
            <a:r>
              <a:rPr lang="en-US" sz="4000" b="0" kern="1200" cap="all" dirty="0">
                <a:solidFill>
                  <a:schemeClr val="tx1">
                    <a:lumMod val="85000"/>
                    <a:lumOff val="15000"/>
                  </a:schemeClr>
                </a:solidFill>
                <a:latin typeface="+mj-lt"/>
                <a:ea typeface="+mj-ea"/>
                <a:cs typeface="+mj-cs"/>
              </a:rPr>
              <a:t>Websites </a:t>
            </a:r>
            <a:r>
              <a:rPr lang="en-US" sz="4000" dirty="0">
                <a:solidFill>
                  <a:schemeClr val="tx1">
                    <a:lumMod val="85000"/>
                    <a:lumOff val="15000"/>
                  </a:schemeClr>
                </a:solidFill>
              </a:rPr>
              <a:t>of</a:t>
            </a:r>
            <a:r>
              <a:rPr lang="en-US" sz="4000" b="0" kern="1200" cap="all" dirty="0">
                <a:solidFill>
                  <a:schemeClr val="tx1">
                    <a:lumMod val="85000"/>
                    <a:lumOff val="15000"/>
                  </a:schemeClr>
                </a:solidFill>
                <a:latin typeface="+mj-lt"/>
                <a:ea typeface="+mj-ea"/>
                <a:cs typeface="+mj-cs"/>
              </a:rPr>
              <a:t> medical professionals</a:t>
            </a:r>
          </a:p>
        </p:txBody>
      </p:sp>
      <p:sp>
        <p:nvSpPr>
          <p:cNvPr id="34" name="Rectangle 33">
            <a:extLst>
              <a:ext uri="{FF2B5EF4-FFF2-40B4-BE49-F238E27FC236}">
                <a16:creationId xmlns:a16="http://schemas.microsoft.com/office/drawing/2014/main" id="{E8CCE107-A70B-4916-9A0B-751C70B9B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 name="Rectangle 35">
            <a:extLst>
              <a:ext uri="{FF2B5EF4-FFF2-40B4-BE49-F238E27FC236}">
                <a16:creationId xmlns:a16="http://schemas.microsoft.com/office/drawing/2014/main" id="{9A925BC7-7CC5-4A0C-9B3D-8829EBF28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4244340" y="3329711"/>
            <a:ext cx="3703320" cy="587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 name="TextBox 4">
            <a:extLst>
              <a:ext uri="{FF2B5EF4-FFF2-40B4-BE49-F238E27FC236}">
                <a16:creationId xmlns:a16="http://schemas.microsoft.com/office/drawing/2014/main" id="{8C84C8AE-4A85-A967-95F8-8042BF883555}"/>
              </a:ext>
            </a:extLst>
          </p:cNvPr>
          <p:cNvSpPr txBox="1"/>
          <p:nvPr/>
        </p:nvSpPr>
        <p:spPr>
          <a:xfrm>
            <a:off x="6441743" y="1507415"/>
            <a:ext cx="4819091" cy="3903331"/>
          </a:xfrm>
          <a:prstGeom prst="rect">
            <a:avLst/>
          </a:prstGeom>
          <a:ln w="57150">
            <a:noFill/>
          </a:ln>
        </p:spPr>
        <p:txBody>
          <a:bodyPr vert="horz" lIns="91440" tIns="45720" rIns="91440" bIns="45720" rtlCol="0" anchor="t">
            <a:normAutofit/>
          </a:bodyPr>
          <a:lstStyle/>
          <a:p>
            <a:pPr marL="0" marR="0">
              <a:lnSpc>
                <a:spcPct val="90000"/>
              </a:lnSpc>
              <a:spcBef>
                <a:spcPct val="20000"/>
              </a:spcBef>
              <a:spcAft>
                <a:spcPts val="600"/>
              </a:spcAft>
              <a:buClr>
                <a:schemeClr val="accent1"/>
              </a:buClr>
              <a:buSzPct val="92000"/>
              <a:buFont typeface="Wingdings 2" panose="05020102010507070707" pitchFamily="18" charset="2"/>
              <a:buChar char=""/>
            </a:pPr>
            <a:endParaRPr lang="en-US" sz="1100" dirty="0">
              <a:solidFill>
                <a:schemeClr val="tx1">
                  <a:lumMod val="75000"/>
                  <a:lumOff val="25000"/>
                </a:schemeClr>
              </a:solidFill>
              <a:effectLst/>
            </a:endParaRPr>
          </a:p>
          <a:p>
            <a:pPr marL="0" marR="0">
              <a:lnSpc>
                <a:spcPct val="90000"/>
              </a:lnSpc>
              <a:spcBef>
                <a:spcPct val="20000"/>
              </a:spcBef>
              <a:spcAft>
                <a:spcPts val="600"/>
              </a:spcAft>
              <a:buClr>
                <a:schemeClr val="accent1"/>
              </a:buClr>
              <a:buSzPct val="92000"/>
              <a:buFont typeface="Wingdings 2" panose="05020102010507070707" pitchFamily="18" charset="2"/>
              <a:buChar char=""/>
            </a:pPr>
            <a:r>
              <a:rPr lang="en-US" sz="1100" i="1" u="sng" dirty="0">
                <a:solidFill>
                  <a:schemeClr val="tx1">
                    <a:lumMod val="75000"/>
                    <a:lumOff val="25000"/>
                  </a:schemeClr>
                </a:solidFill>
                <a:effectLst/>
                <a:hlinkClick r:id="rId3"/>
              </a:rPr>
              <a:t>https://carnivore.diet/dr-shawn-baker-md/Shawn Baker M.D.</a:t>
            </a:r>
            <a:r>
              <a:rPr lang="en-US" sz="1100" i="1" dirty="0">
                <a:solidFill>
                  <a:schemeClr val="tx1">
                    <a:lumMod val="75000"/>
                    <a:lumOff val="25000"/>
                  </a:schemeClr>
                </a:solidFill>
                <a:effectLst/>
              </a:rPr>
              <a:t> </a:t>
            </a:r>
            <a:endParaRPr lang="en-US" sz="1100" dirty="0">
              <a:solidFill>
                <a:schemeClr val="tx1">
                  <a:lumMod val="75000"/>
                  <a:lumOff val="25000"/>
                </a:schemeClr>
              </a:solidFill>
              <a:effectLst/>
            </a:endParaRPr>
          </a:p>
          <a:p>
            <a:pPr marL="0" marR="0">
              <a:lnSpc>
                <a:spcPct val="90000"/>
              </a:lnSpc>
              <a:spcBef>
                <a:spcPct val="20000"/>
              </a:spcBef>
              <a:spcAft>
                <a:spcPts val="600"/>
              </a:spcAft>
              <a:buClr>
                <a:schemeClr val="accent1"/>
              </a:buClr>
              <a:buSzPct val="92000"/>
            </a:pPr>
            <a:r>
              <a:rPr lang="en-US" sz="1100" b="1" i="1" dirty="0">
                <a:solidFill>
                  <a:schemeClr val="tx1">
                    <a:lumMod val="75000"/>
                    <a:lumOff val="25000"/>
                  </a:schemeClr>
                </a:solidFill>
                <a:effectLst/>
              </a:rPr>
              <a:t>Dr. Shown Baker</a:t>
            </a:r>
            <a:r>
              <a:rPr lang="en-US" sz="1100" i="1" dirty="0">
                <a:solidFill>
                  <a:schemeClr val="tx1">
                    <a:lumMod val="75000"/>
                    <a:lumOff val="25000"/>
                  </a:schemeClr>
                </a:solidFill>
                <a:effectLst/>
              </a:rPr>
              <a:t>, The Co-Founder of Rivero, </a:t>
            </a:r>
            <a:r>
              <a:rPr lang="en-US" sz="1100" b="1" i="1" dirty="0">
                <a:solidFill>
                  <a:schemeClr val="tx1">
                    <a:lumMod val="75000"/>
                    <a:lumOff val="25000"/>
                  </a:schemeClr>
                </a:solidFill>
                <a:effectLst/>
              </a:rPr>
              <a:t>orthopedic surgeon</a:t>
            </a:r>
            <a:r>
              <a:rPr lang="en-US" sz="1100" i="1" dirty="0">
                <a:solidFill>
                  <a:schemeClr val="tx1">
                    <a:lumMod val="75000"/>
                    <a:lumOff val="25000"/>
                  </a:schemeClr>
                </a:solidFill>
                <a:effectLst/>
              </a:rPr>
              <a:t>, world leading authority on treating disease with medical nutritional therapy, an Amazon best-selling author, world champion athlete, international speaker, podcast host, and consultant.</a:t>
            </a:r>
            <a:endParaRPr lang="en-US" sz="1100" dirty="0">
              <a:solidFill>
                <a:schemeClr val="tx1">
                  <a:lumMod val="75000"/>
                  <a:lumOff val="25000"/>
                </a:schemeClr>
              </a:solidFill>
              <a:effectLst/>
            </a:endParaRPr>
          </a:p>
          <a:p>
            <a:pPr marL="0" marR="0">
              <a:lnSpc>
                <a:spcPct val="90000"/>
              </a:lnSpc>
              <a:spcBef>
                <a:spcPct val="20000"/>
              </a:spcBef>
              <a:spcAft>
                <a:spcPts val="600"/>
              </a:spcAft>
              <a:buClr>
                <a:schemeClr val="accent1"/>
              </a:buClr>
              <a:buSzPct val="92000"/>
            </a:pPr>
            <a:endParaRPr lang="en-US" sz="1100" dirty="0">
              <a:solidFill>
                <a:schemeClr val="tx1">
                  <a:lumMod val="75000"/>
                  <a:lumOff val="25000"/>
                </a:schemeClr>
              </a:solidFill>
              <a:effectLst/>
            </a:endParaRPr>
          </a:p>
          <a:p>
            <a:pPr marL="0" marR="0">
              <a:lnSpc>
                <a:spcPct val="90000"/>
              </a:lnSpc>
              <a:spcBef>
                <a:spcPct val="20000"/>
              </a:spcBef>
              <a:spcAft>
                <a:spcPts val="600"/>
              </a:spcAft>
              <a:buClr>
                <a:schemeClr val="accent1"/>
              </a:buClr>
              <a:buSzPct val="92000"/>
              <a:buFont typeface="Wingdings 2" panose="05020102010507070707" pitchFamily="18" charset="2"/>
              <a:buChar char=""/>
            </a:pPr>
            <a:r>
              <a:rPr lang="en-US" sz="1100" i="1" u="sng" dirty="0">
                <a:solidFill>
                  <a:schemeClr val="tx1">
                    <a:lumMod val="75000"/>
                    <a:lumOff val="25000"/>
                  </a:schemeClr>
                </a:solidFill>
                <a:effectLst/>
                <a:hlinkClick r:id="rId4"/>
              </a:rPr>
              <a:t>www.drberry.com</a:t>
            </a:r>
            <a:endParaRPr lang="en-US" sz="1100" dirty="0">
              <a:solidFill>
                <a:schemeClr val="tx1">
                  <a:lumMod val="75000"/>
                  <a:lumOff val="25000"/>
                </a:schemeClr>
              </a:solidFill>
              <a:effectLst/>
            </a:endParaRPr>
          </a:p>
          <a:p>
            <a:pPr marL="0" marR="0">
              <a:lnSpc>
                <a:spcPct val="90000"/>
              </a:lnSpc>
              <a:spcBef>
                <a:spcPct val="20000"/>
              </a:spcBef>
              <a:spcAft>
                <a:spcPts val="600"/>
              </a:spcAft>
              <a:buClr>
                <a:schemeClr val="accent1"/>
              </a:buClr>
              <a:buSzPct val="92000"/>
            </a:pPr>
            <a:r>
              <a:rPr lang="en-US" sz="1100" b="1" i="1" dirty="0">
                <a:solidFill>
                  <a:schemeClr val="tx1">
                    <a:lumMod val="75000"/>
                    <a:lumOff val="25000"/>
                  </a:schemeClr>
                </a:solidFill>
                <a:effectLst/>
              </a:rPr>
              <a:t>Dr. Ken Berry</a:t>
            </a:r>
            <a:r>
              <a:rPr lang="en-US" sz="1100" i="1" dirty="0">
                <a:solidFill>
                  <a:schemeClr val="tx1">
                    <a:lumMod val="75000"/>
                    <a:lumOff val="25000"/>
                  </a:schemeClr>
                </a:solidFill>
                <a:effectLst/>
              </a:rPr>
              <a:t>,  </a:t>
            </a:r>
            <a:r>
              <a:rPr lang="en-US" sz="1100" b="1" i="1" dirty="0">
                <a:solidFill>
                  <a:schemeClr val="tx1">
                    <a:lumMod val="75000"/>
                    <a:lumOff val="25000"/>
                  </a:schemeClr>
                </a:solidFill>
                <a:effectLst/>
              </a:rPr>
              <a:t>family physician</a:t>
            </a:r>
            <a:r>
              <a:rPr lang="en-US" sz="1100" i="1" dirty="0">
                <a:solidFill>
                  <a:schemeClr val="tx1">
                    <a:lumMod val="75000"/>
                    <a:lumOff val="25000"/>
                  </a:schemeClr>
                </a:solidFill>
                <a:effectLst/>
              </a:rPr>
              <a:t>,</a:t>
            </a:r>
            <a:r>
              <a:rPr lang="en-US" sz="1100" i="1" dirty="0">
                <a:solidFill>
                  <a:schemeClr val="tx1">
                    <a:lumMod val="75000"/>
                    <a:lumOff val="25000"/>
                  </a:schemeClr>
                </a:solidFill>
              </a:rPr>
              <a:t> </a:t>
            </a:r>
            <a:r>
              <a:rPr lang="en-US" sz="1100" i="1" dirty="0">
                <a:solidFill>
                  <a:schemeClr val="tx1">
                    <a:lumMod val="75000"/>
                    <a:lumOff val="25000"/>
                  </a:schemeClr>
                </a:solidFill>
                <a:effectLst/>
              </a:rPr>
              <a:t>Tennessee. For over two decades, he has committed to helping patients overcome obesity, insulin resistance, and type 2 diabetes. </a:t>
            </a:r>
            <a:endParaRPr lang="en-US" sz="1100" dirty="0">
              <a:solidFill>
                <a:schemeClr val="tx1">
                  <a:lumMod val="75000"/>
                  <a:lumOff val="25000"/>
                </a:schemeClr>
              </a:solidFill>
              <a:effectLst/>
            </a:endParaRPr>
          </a:p>
          <a:p>
            <a:pPr marL="0" marR="0">
              <a:lnSpc>
                <a:spcPct val="90000"/>
              </a:lnSpc>
              <a:spcBef>
                <a:spcPct val="20000"/>
              </a:spcBef>
              <a:spcAft>
                <a:spcPts val="600"/>
              </a:spcAft>
              <a:buClr>
                <a:schemeClr val="accent1"/>
              </a:buClr>
              <a:buSzPct val="92000"/>
              <a:buFont typeface="Wingdings 2" panose="05020102010507070707" pitchFamily="18" charset="2"/>
              <a:buChar char=""/>
            </a:pPr>
            <a:endParaRPr lang="en-US" sz="1100" dirty="0">
              <a:solidFill>
                <a:schemeClr val="tx1">
                  <a:lumMod val="75000"/>
                  <a:lumOff val="25000"/>
                </a:schemeClr>
              </a:solidFill>
              <a:effectLst/>
            </a:endParaRPr>
          </a:p>
          <a:p>
            <a:pPr marL="0" marR="0">
              <a:lnSpc>
                <a:spcPct val="90000"/>
              </a:lnSpc>
              <a:spcBef>
                <a:spcPct val="20000"/>
              </a:spcBef>
              <a:spcAft>
                <a:spcPts val="600"/>
              </a:spcAft>
              <a:buClr>
                <a:schemeClr val="accent1"/>
              </a:buClr>
              <a:buSzPct val="92000"/>
              <a:buFont typeface="Wingdings 2" panose="05020102010507070707" pitchFamily="18" charset="2"/>
              <a:buChar char=""/>
            </a:pPr>
            <a:r>
              <a:rPr lang="en-US" sz="1100" i="1" u="sng" dirty="0">
                <a:solidFill>
                  <a:schemeClr val="tx1">
                    <a:lumMod val="75000"/>
                    <a:lumOff val="25000"/>
                  </a:schemeClr>
                </a:solidFill>
                <a:effectLst/>
                <a:hlinkClick r:id="rId5"/>
              </a:rPr>
              <a:t>https://thesmhp.org/stay-off-my-operating-table-philip-ovadia-md/</a:t>
            </a:r>
            <a:endParaRPr lang="en-US" sz="1100" dirty="0">
              <a:solidFill>
                <a:schemeClr val="tx1">
                  <a:lumMod val="75000"/>
                  <a:lumOff val="25000"/>
                </a:schemeClr>
              </a:solidFill>
              <a:effectLst/>
            </a:endParaRPr>
          </a:p>
          <a:p>
            <a:pPr marL="0" marR="0">
              <a:lnSpc>
                <a:spcPct val="90000"/>
              </a:lnSpc>
              <a:spcBef>
                <a:spcPct val="20000"/>
              </a:spcBef>
              <a:spcAft>
                <a:spcPts val="600"/>
              </a:spcAft>
              <a:buClr>
                <a:schemeClr val="accent1"/>
              </a:buClr>
              <a:buSzPct val="92000"/>
            </a:pPr>
            <a:r>
              <a:rPr lang="en-US" sz="1100" b="1" i="1" dirty="0">
                <a:solidFill>
                  <a:schemeClr val="tx1">
                    <a:lumMod val="75000"/>
                    <a:lumOff val="25000"/>
                  </a:schemeClr>
                </a:solidFill>
                <a:effectLst/>
              </a:rPr>
              <a:t>Dr. Philip Ovadia </a:t>
            </a:r>
            <a:r>
              <a:rPr lang="en-US" sz="1100" i="1" dirty="0">
                <a:solidFill>
                  <a:schemeClr val="tx1">
                    <a:lumMod val="75000"/>
                    <a:lumOff val="25000"/>
                  </a:schemeClr>
                </a:solidFill>
                <a:effectLst/>
              </a:rPr>
              <a:t>– </a:t>
            </a:r>
            <a:r>
              <a:rPr lang="en-US" sz="1100" b="1" i="1" dirty="0">
                <a:solidFill>
                  <a:schemeClr val="tx1">
                    <a:lumMod val="75000"/>
                    <a:lumOff val="25000"/>
                  </a:schemeClr>
                </a:solidFill>
              </a:rPr>
              <a:t>c</a:t>
            </a:r>
            <a:r>
              <a:rPr lang="en-US" sz="1100" b="1" i="1" dirty="0">
                <a:solidFill>
                  <a:schemeClr val="tx1">
                    <a:lumMod val="75000"/>
                    <a:lumOff val="25000"/>
                  </a:schemeClr>
                </a:solidFill>
                <a:effectLst/>
              </a:rPr>
              <a:t>ardiac surgeon</a:t>
            </a:r>
            <a:r>
              <a:rPr lang="en-US" sz="1100" i="1" dirty="0">
                <a:solidFill>
                  <a:schemeClr val="tx1">
                    <a:lumMod val="75000"/>
                    <a:lumOff val="25000"/>
                  </a:schemeClr>
                </a:solidFill>
                <a:effectLst/>
              </a:rPr>
              <a:t>, Florida</a:t>
            </a:r>
            <a:endParaRPr lang="en-US" sz="1100" dirty="0">
              <a:solidFill>
                <a:schemeClr val="tx1">
                  <a:lumMod val="75000"/>
                  <a:lumOff val="25000"/>
                </a:schemeClr>
              </a:solidFill>
              <a:effectLst/>
            </a:endParaRPr>
          </a:p>
          <a:p>
            <a:pPr marL="0" marR="0">
              <a:lnSpc>
                <a:spcPct val="90000"/>
              </a:lnSpc>
              <a:spcBef>
                <a:spcPct val="20000"/>
              </a:spcBef>
              <a:spcAft>
                <a:spcPts val="600"/>
              </a:spcAft>
              <a:buClr>
                <a:schemeClr val="accent1"/>
              </a:buClr>
              <a:buSzPct val="92000"/>
              <a:buFont typeface="Wingdings 2" panose="05020102010507070707" pitchFamily="18" charset="2"/>
              <a:buChar char=""/>
            </a:pPr>
            <a:endParaRPr lang="en-US" sz="1100" dirty="0">
              <a:solidFill>
                <a:schemeClr val="tx1">
                  <a:lumMod val="75000"/>
                  <a:lumOff val="25000"/>
                </a:schemeClr>
              </a:solidFill>
              <a:effectLst/>
            </a:endParaRPr>
          </a:p>
        </p:txBody>
      </p:sp>
      <p:sp>
        <p:nvSpPr>
          <p:cNvPr id="38" name="Rectangle 37">
            <a:extLst>
              <a:ext uri="{FF2B5EF4-FFF2-40B4-BE49-F238E27FC236}">
                <a16:creationId xmlns:a16="http://schemas.microsoft.com/office/drawing/2014/main" id="{6E67D916-28C7-4965-BA3C-287FB8579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9495644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E720F43-9F35-631E-75F0-CE9229B0CDD5}"/>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3" name="Rectangle 5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4" name="Rectangle 5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5" name="Rectangle 54">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Title 5">
            <a:extLst>
              <a:ext uri="{FF2B5EF4-FFF2-40B4-BE49-F238E27FC236}">
                <a16:creationId xmlns:a16="http://schemas.microsoft.com/office/drawing/2014/main" id="{6D60C8F8-3D5F-7FCB-0C10-0B0338B1955D}"/>
              </a:ext>
            </a:extLst>
          </p:cNvPr>
          <p:cNvSpPr>
            <a:spLocks noGrp="1"/>
          </p:cNvSpPr>
          <p:nvPr>
            <p:ph type="title"/>
          </p:nvPr>
        </p:nvSpPr>
        <p:spPr>
          <a:xfrm>
            <a:off x="8013433" y="702156"/>
            <a:ext cx="3568661" cy="1188720"/>
          </a:xfrm>
        </p:spPr>
        <p:txBody>
          <a:bodyPr vert="horz" lIns="91440" tIns="45720" rIns="91440" bIns="45720" rtlCol="0" anchor="b">
            <a:normAutofit/>
          </a:bodyPr>
          <a:lstStyle/>
          <a:p>
            <a:r>
              <a:rPr lang="en-US" sz="3600" b="0" kern="1200" cap="all" dirty="0">
                <a:solidFill>
                  <a:schemeClr val="tx1">
                    <a:lumMod val="75000"/>
                    <a:lumOff val="25000"/>
                  </a:schemeClr>
                </a:solidFill>
                <a:latin typeface="+mj-lt"/>
                <a:ea typeface="+mj-ea"/>
                <a:cs typeface="+mj-cs"/>
              </a:rPr>
              <a:t>Thank you </a:t>
            </a:r>
          </a:p>
        </p:txBody>
      </p:sp>
      <p:pic>
        <p:nvPicPr>
          <p:cNvPr id="8" name="Picture 7" descr="Person holding mouse">
            <a:extLst>
              <a:ext uri="{FF2B5EF4-FFF2-40B4-BE49-F238E27FC236}">
                <a16:creationId xmlns:a16="http://schemas.microsoft.com/office/drawing/2014/main" id="{E519B81A-CD13-DFFC-BE31-C59F01386CF1}"/>
              </a:ext>
            </a:extLst>
          </p:cNvPr>
          <p:cNvPicPr>
            <a:picLocks noChangeAspect="1"/>
          </p:cNvPicPr>
          <p:nvPr/>
        </p:nvPicPr>
        <p:blipFill>
          <a:blip r:embed="rId3"/>
          <a:srcRect l="14599" r="12034" b="-1"/>
          <a:stretch/>
        </p:blipFill>
        <p:spPr>
          <a:xfrm>
            <a:off x="20" y="10"/>
            <a:ext cx="7537685" cy="6857990"/>
          </a:xfrm>
          <a:prstGeom prst="rect">
            <a:avLst/>
          </a:prstGeom>
        </p:spPr>
      </p:pic>
      <p:sp>
        <p:nvSpPr>
          <p:cNvPr id="56" name="Rectangle 55">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 name="TextBox 4">
            <a:extLst>
              <a:ext uri="{FF2B5EF4-FFF2-40B4-BE49-F238E27FC236}">
                <a16:creationId xmlns:a16="http://schemas.microsoft.com/office/drawing/2014/main" id="{21E7E4EA-DD09-B00D-F175-D27A8C8AB524}"/>
              </a:ext>
            </a:extLst>
          </p:cNvPr>
          <p:cNvSpPr txBox="1"/>
          <p:nvPr/>
        </p:nvSpPr>
        <p:spPr>
          <a:xfrm>
            <a:off x="8013433" y="2340864"/>
            <a:ext cx="3568661" cy="3634486"/>
          </a:xfrm>
          <a:prstGeom prst="rect">
            <a:avLst/>
          </a:prstGeom>
        </p:spPr>
        <p:txBody>
          <a:bodyPr vert="horz" lIns="91440" tIns="45720" rIns="91440" bIns="45720" rtlCol="0" anchor="ctr">
            <a:normAutofit/>
          </a:bodyPr>
          <a:lstStyle/>
          <a:p>
            <a:pPr marL="0" marR="0">
              <a:spcBef>
                <a:spcPct val="20000"/>
              </a:spcBef>
              <a:spcAft>
                <a:spcPts val="600"/>
              </a:spcAft>
              <a:buClr>
                <a:schemeClr val="accent1"/>
              </a:buClr>
              <a:buSzPct val="92000"/>
              <a:buFont typeface="Wingdings 2" panose="05020102010507070707" pitchFamily="18" charset="2"/>
              <a:buChar char=""/>
            </a:pPr>
            <a:r>
              <a:rPr lang="en-US" dirty="0">
                <a:solidFill>
                  <a:schemeClr val="tx1">
                    <a:lumMod val="75000"/>
                    <a:lumOff val="25000"/>
                  </a:schemeClr>
                </a:solidFill>
              </a:rPr>
              <a:t> Contact: </a:t>
            </a:r>
          </a:p>
          <a:p>
            <a:pPr marL="0" marR="0">
              <a:spcBef>
                <a:spcPct val="20000"/>
              </a:spcBef>
              <a:spcAft>
                <a:spcPts val="600"/>
              </a:spcAft>
              <a:buClr>
                <a:schemeClr val="accent1"/>
              </a:buClr>
              <a:buSzPct val="92000"/>
              <a:buFont typeface="Wingdings 2" panose="05020102010507070707" pitchFamily="18" charset="2"/>
              <a:buChar char=""/>
            </a:pPr>
            <a:r>
              <a:rPr lang="en-US" dirty="0">
                <a:solidFill>
                  <a:schemeClr val="tx1">
                    <a:lumMod val="75000"/>
                    <a:lumOff val="25000"/>
                  </a:schemeClr>
                </a:solidFill>
                <a:effectLst/>
                <a:uFill>
                  <a:solidFill>
                    <a:srgbClr val="467886"/>
                  </a:solidFill>
                </a:uFill>
                <a:hlinkClick r:id="rId4"/>
              </a:rPr>
              <a:t> ltjthielen@gmail.com</a:t>
            </a:r>
            <a:endParaRPr lang="en-US" dirty="0">
              <a:solidFill>
                <a:schemeClr val="tx1">
                  <a:lumMod val="75000"/>
                  <a:lumOff val="25000"/>
                </a:schemeClr>
              </a:solidFill>
              <a:effectLst/>
              <a:uFill>
                <a:solidFill>
                  <a:srgbClr val="467886"/>
                </a:solidFill>
              </a:uFill>
            </a:endParaRPr>
          </a:p>
          <a:p>
            <a:pPr>
              <a:spcBef>
                <a:spcPct val="20000"/>
              </a:spcBef>
              <a:spcAft>
                <a:spcPts val="600"/>
              </a:spcAft>
              <a:buClr>
                <a:schemeClr val="accent1"/>
              </a:buClr>
              <a:buSzPct val="92000"/>
              <a:buFont typeface="Wingdings 2" panose="05020102010507070707" pitchFamily="18" charset="2"/>
              <a:buChar char=""/>
            </a:pPr>
            <a:r>
              <a:rPr lang="en-US" b="1" dirty="0">
                <a:solidFill>
                  <a:schemeClr val="tx1">
                    <a:lumMod val="75000"/>
                    <a:lumOff val="25000"/>
                  </a:schemeClr>
                </a:solidFill>
                <a:effectLst/>
              </a:rPr>
              <a:t> </a:t>
            </a:r>
            <a:r>
              <a:rPr lang="en-US" dirty="0">
                <a:solidFill>
                  <a:schemeClr val="tx1">
                    <a:lumMod val="75000"/>
                    <a:lumOff val="25000"/>
                  </a:schemeClr>
                </a:solidFill>
                <a:effectLst/>
                <a:hlinkClick r:id="rId5"/>
              </a:rPr>
              <a:t>www.linkedin.com/in/lydia-thielen</a:t>
            </a:r>
            <a:r>
              <a:rPr lang="en-US" b="1" strike="noStrike" dirty="0">
                <a:solidFill>
                  <a:schemeClr val="tx1">
                    <a:lumMod val="75000"/>
                    <a:lumOff val="25000"/>
                  </a:schemeClr>
                </a:solidFill>
                <a:effectLst/>
                <a:hlinkClick r:id="rId5"/>
              </a:rPr>
              <a:t> </a:t>
            </a:r>
            <a:endParaRPr lang="en-US" b="1" strike="noStrike" dirty="0">
              <a:solidFill>
                <a:schemeClr val="tx1">
                  <a:lumMod val="75000"/>
                  <a:lumOff val="25000"/>
                </a:schemeClr>
              </a:solidFill>
              <a:effectLst/>
              <a:hlinkClick r:id="rId6"/>
            </a:endParaRPr>
          </a:p>
          <a:p>
            <a:pPr>
              <a:spcBef>
                <a:spcPct val="20000"/>
              </a:spcBef>
              <a:spcAft>
                <a:spcPts val="600"/>
              </a:spcAft>
              <a:buClr>
                <a:schemeClr val="accent1"/>
              </a:buClr>
              <a:buSzPct val="92000"/>
              <a:buFont typeface="Wingdings 2" panose="05020102010507070707" pitchFamily="18" charset="2"/>
              <a:buChar char=""/>
            </a:pPr>
            <a:r>
              <a:rPr lang="en-US" dirty="0">
                <a:solidFill>
                  <a:schemeClr val="tx1">
                    <a:lumMod val="75000"/>
                    <a:lumOff val="25000"/>
                  </a:schemeClr>
                </a:solidFill>
                <a:hlinkClick r:id="rId6"/>
              </a:rPr>
              <a:t> </a:t>
            </a:r>
            <a:r>
              <a:rPr lang="en-US" u="sng" dirty="0">
                <a:solidFill>
                  <a:schemeClr val="tx1">
                    <a:lumMod val="75000"/>
                    <a:lumOff val="25000"/>
                  </a:schemeClr>
                </a:solidFill>
                <a:effectLst/>
                <a:hlinkClick r:id="rId6"/>
              </a:rPr>
              <a:t>www.github.com/lyduska</a:t>
            </a:r>
            <a:r>
              <a:rPr lang="en-US" u="none" strike="noStrike" dirty="0">
                <a:solidFill>
                  <a:schemeClr val="tx1">
                    <a:lumMod val="75000"/>
                    <a:lumOff val="25000"/>
                  </a:schemeClr>
                </a:solidFill>
                <a:effectLst/>
                <a:hlinkClick r:id="rId6"/>
              </a:rPr>
              <a:t>     </a:t>
            </a:r>
            <a:r>
              <a:rPr lang="en-US" dirty="0">
                <a:solidFill>
                  <a:schemeClr val="tx1">
                    <a:lumMod val="75000"/>
                    <a:lumOff val="25000"/>
                  </a:schemeClr>
                </a:solidFill>
                <a:effectLst/>
              </a:rPr>
              <a:t> </a:t>
            </a:r>
          </a:p>
          <a:p>
            <a:pPr marL="0" marR="0">
              <a:spcBef>
                <a:spcPct val="20000"/>
              </a:spcBef>
              <a:spcAft>
                <a:spcPts val="600"/>
              </a:spcAft>
              <a:buClr>
                <a:schemeClr val="accent1"/>
              </a:buClr>
              <a:buSzPct val="92000"/>
              <a:buFont typeface="Wingdings 2" panose="05020102010507070707" pitchFamily="18" charset="2"/>
              <a:buChar char=""/>
            </a:pPr>
            <a:endParaRPr lang="en-US" i="1" u="sng" dirty="0">
              <a:solidFill>
                <a:schemeClr val="tx1">
                  <a:lumMod val="75000"/>
                  <a:lumOff val="25000"/>
                </a:schemeClr>
              </a:solidFill>
            </a:endParaRPr>
          </a:p>
          <a:p>
            <a:pPr marL="0" marR="0">
              <a:spcBef>
                <a:spcPct val="20000"/>
              </a:spcBef>
              <a:spcAft>
                <a:spcPts val="600"/>
              </a:spcAft>
              <a:buClr>
                <a:schemeClr val="accent1"/>
              </a:buClr>
              <a:buSzPct val="92000"/>
              <a:buFont typeface="Wingdings 2" panose="05020102010507070707" pitchFamily="18" charset="2"/>
              <a:buChar char=""/>
            </a:pPr>
            <a:endParaRPr lang="en-US" i="1" u="sng" dirty="0">
              <a:solidFill>
                <a:schemeClr val="tx1">
                  <a:lumMod val="75000"/>
                  <a:lumOff val="25000"/>
                </a:schemeClr>
              </a:solidFill>
              <a:effectLst/>
              <a:hlinkClick r:id="rId7"/>
            </a:endParaRPr>
          </a:p>
          <a:p>
            <a:pPr marL="0" marR="0">
              <a:spcBef>
                <a:spcPct val="20000"/>
              </a:spcBef>
              <a:spcAft>
                <a:spcPts val="600"/>
              </a:spcAft>
              <a:buClr>
                <a:schemeClr val="accent1"/>
              </a:buClr>
              <a:buSzPct val="92000"/>
              <a:buFont typeface="Wingdings 2" panose="05020102010507070707" pitchFamily="18" charset="2"/>
              <a:buChar char=""/>
            </a:pPr>
            <a:endParaRPr lang="en-US" dirty="0">
              <a:solidFill>
                <a:schemeClr val="tx1">
                  <a:lumMod val="75000"/>
                  <a:lumOff val="25000"/>
                </a:schemeClr>
              </a:solidFill>
              <a:effectLst/>
            </a:endParaRPr>
          </a:p>
        </p:txBody>
      </p:sp>
    </p:spTree>
    <p:extLst>
      <p:ext uri="{BB962C8B-B14F-4D97-AF65-F5344CB8AC3E}">
        <p14:creationId xmlns:p14="http://schemas.microsoft.com/office/powerpoint/2010/main" val="3736968435"/>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030B82-FFED-358E-28F3-C6A2BBE3C465}"/>
            </a:ext>
          </a:extLst>
        </p:cNvPr>
        <p:cNvGrpSpPr/>
        <p:nvPr/>
      </p:nvGrpSpPr>
      <p:grpSpPr>
        <a:xfrm>
          <a:off x="0" y="0"/>
          <a:ext cx="0" cy="0"/>
          <a:chOff x="0" y="0"/>
          <a:chExt cx="0" cy="0"/>
        </a:xfrm>
      </p:grpSpPr>
      <p:sp>
        <p:nvSpPr>
          <p:cNvPr id="256" name="Rectangle 255">
            <a:extLst>
              <a:ext uri="{FF2B5EF4-FFF2-40B4-BE49-F238E27FC236}">
                <a16:creationId xmlns:a16="http://schemas.microsoft.com/office/drawing/2014/main" id="{1ABC9E5F-C74C-C54D-159A-355C998FD1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7" name="Rectangle 256">
            <a:extLst>
              <a:ext uri="{FF2B5EF4-FFF2-40B4-BE49-F238E27FC236}">
                <a16:creationId xmlns:a16="http://schemas.microsoft.com/office/drawing/2014/main" id="{11329698-F198-44E8-5E58-B89AE81A1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8" name="Rectangle 257">
            <a:extLst>
              <a:ext uri="{FF2B5EF4-FFF2-40B4-BE49-F238E27FC236}">
                <a16:creationId xmlns:a16="http://schemas.microsoft.com/office/drawing/2014/main" id="{6F513A70-790D-47E9-0F26-E62FE9937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59" name="Rectangle 258">
            <a:extLst>
              <a:ext uri="{FF2B5EF4-FFF2-40B4-BE49-F238E27FC236}">
                <a16:creationId xmlns:a16="http://schemas.microsoft.com/office/drawing/2014/main" id="{29D9D253-A913-20A8-A088-AC51F69780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2">
            <a:extLst>
              <a:ext uri="{FF2B5EF4-FFF2-40B4-BE49-F238E27FC236}">
                <a16:creationId xmlns:a16="http://schemas.microsoft.com/office/drawing/2014/main" id="{BF9A8705-B233-E99E-65D5-43AA382963EF}"/>
              </a:ext>
            </a:extLst>
          </p:cNvPr>
          <p:cNvSpPr>
            <a:spLocks noGrp="1"/>
          </p:cNvSpPr>
          <p:nvPr>
            <p:ph type="title"/>
          </p:nvPr>
        </p:nvSpPr>
        <p:spPr>
          <a:xfrm>
            <a:off x="581192" y="702156"/>
            <a:ext cx="11029616" cy="1188720"/>
          </a:xfrm>
        </p:spPr>
        <p:txBody>
          <a:bodyPr vert="horz" lIns="91440" tIns="45720" rIns="91440" bIns="45720" rtlCol="0" anchor="b">
            <a:normAutofit/>
          </a:bodyPr>
          <a:lstStyle/>
          <a:p>
            <a:r>
              <a:rPr lang="en-US" dirty="0"/>
              <a:t>DATA &amp; Explanations	</a:t>
            </a:r>
          </a:p>
        </p:txBody>
      </p:sp>
      <p:sp>
        <p:nvSpPr>
          <p:cNvPr id="260" name="Rectangle 259">
            <a:extLst>
              <a:ext uri="{FF2B5EF4-FFF2-40B4-BE49-F238E27FC236}">
                <a16:creationId xmlns:a16="http://schemas.microsoft.com/office/drawing/2014/main" id="{76D857CC-027B-FCF7-2CD4-5409EC8DDD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1" name="Rectangle 260">
            <a:extLst>
              <a:ext uri="{FF2B5EF4-FFF2-40B4-BE49-F238E27FC236}">
                <a16:creationId xmlns:a16="http://schemas.microsoft.com/office/drawing/2014/main" id="{86DD6546-454C-253D-B4E7-8A7C3A00A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2" name="Rectangle 261">
            <a:extLst>
              <a:ext uri="{FF2B5EF4-FFF2-40B4-BE49-F238E27FC236}">
                <a16:creationId xmlns:a16="http://schemas.microsoft.com/office/drawing/2014/main" id="{BEF80E1D-8528-0394-00B1-13FDBA56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5" name="Rectangle 254">
            <a:extLst>
              <a:ext uri="{FF2B5EF4-FFF2-40B4-BE49-F238E27FC236}">
                <a16:creationId xmlns:a16="http://schemas.microsoft.com/office/drawing/2014/main" id="{9256B3BC-0B8E-6F66-9D04-23932A2BE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Placeholder 21" descr="Person touching screen">
            <a:extLst>
              <a:ext uri="{FF2B5EF4-FFF2-40B4-BE49-F238E27FC236}">
                <a16:creationId xmlns:a16="http://schemas.microsoft.com/office/drawing/2014/main" id="{C92E38E0-D285-EDEB-D83D-F22DAA2EE13C}"/>
              </a:ext>
            </a:extLst>
          </p:cNvPr>
          <p:cNvPicPr>
            <a:picLocks noGrp="1" noChangeAspect="1"/>
          </p:cNvPicPr>
          <p:nvPr>
            <p:ph type="pic" sz="quarter" idx="13"/>
          </p:nvPr>
        </p:nvPicPr>
        <p:blipFill>
          <a:blip r:embed="rId3"/>
          <a:srcRect l="6793" r="6793"/>
          <a:stretch/>
        </p:blipFill>
        <p:spPr>
          <a:xfrm>
            <a:off x="948272" y="2499053"/>
            <a:ext cx="4413593" cy="3405393"/>
          </a:xfrm>
          <a:prstGeom prst="rect">
            <a:avLst/>
          </a:prstGeom>
        </p:spPr>
      </p:pic>
      <p:graphicFrame>
        <p:nvGraphicFramePr>
          <p:cNvPr id="55" name="Content Placeholder 7">
            <a:extLst>
              <a:ext uri="{FF2B5EF4-FFF2-40B4-BE49-F238E27FC236}">
                <a16:creationId xmlns:a16="http://schemas.microsoft.com/office/drawing/2014/main" id="{7619BA42-4CEA-F122-72F9-448A0DEB0F1F}"/>
              </a:ext>
            </a:extLst>
          </p:cNvPr>
          <p:cNvGraphicFramePr>
            <a:graphicFrameLocks noGrp="1"/>
          </p:cNvGraphicFramePr>
          <p:nvPr>
            <p:ph sz="quarter" idx="4"/>
            <p:extLst>
              <p:ext uri="{D42A27DB-BD31-4B8C-83A1-F6EECF244321}">
                <p14:modId xmlns:p14="http://schemas.microsoft.com/office/powerpoint/2010/main" val="4189641455"/>
              </p:ext>
            </p:extLst>
          </p:nvPr>
        </p:nvGraphicFramePr>
        <p:xfrm>
          <a:off x="6335805" y="2180496"/>
          <a:ext cx="5275001" cy="40456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63575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4" name="Rectangle 123">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5" name="Rectangle 12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6" name="Rectangle 12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27" name="Rectangle 126">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sp>
        <p:nvSpPr>
          <p:cNvPr id="128" name="Rectangle 127">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43DD247-4289-481D-68A0-9620B3910DD4}"/>
              </a:ext>
            </a:extLst>
          </p:cNvPr>
          <p:cNvSpPr>
            <a:spLocks noGrp="1"/>
          </p:cNvSpPr>
          <p:nvPr>
            <p:ph type="title"/>
          </p:nvPr>
        </p:nvSpPr>
        <p:spPr>
          <a:xfrm>
            <a:off x="8372723" y="850791"/>
            <a:ext cx="3202016" cy="4198288"/>
          </a:xfrm>
        </p:spPr>
        <p:txBody>
          <a:bodyPr vert="horz" lIns="91440" tIns="45720" rIns="91440" bIns="45720" rtlCol="0" anchor="ctr">
            <a:normAutofit fontScale="90000"/>
          </a:bodyPr>
          <a:lstStyle/>
          <a:p>
            <a:r>
              <a:rPr lang="en-US" sz="3600" dirty="0">
                <a:solidFill>
                  <a:srgbClr val="FFFFFF"/>
                </a:solidFill>
              </a:rPr>
              <a:t>National Health Expenditure by percent</a:t>
            </a:r>
            <a:br>
              <a:rPr lang="en-US" sz="3600" dirty="0">
                <a:solidFill>
                  <a:srgbClr val="FFFFFF"/>
                </a:solidFill>
              </a:rPr>
            </a:br>
            <a:r>
              <a:rPr lang="en-US" sz="3600" dirty="0">
                <a:solidFill>
                  <a:srgbClr val="FFFFFF"/>
                </a:solidFill>
              </a:rPr>
              <a:t> </a:t>
            </a:r>
            <a:br>
              <a:rPr lang="en-US" sz="3600" dirty="0">
                <a:solidFill>
                  <a:srgbClr val="FFFFFF"/>
                </a:solidFill>
              </a:rPr>
            </a:br>
            <a:br>
              <a:rPr lang="en-US" sz="3600" dirty="0">
                <a:solidFill>
                  <a:srgbClr val="FFFFFF"/>
                </a:solidFill>
              </a:rPr>
            </a:br>
            <a:r>
              <a:rPr lang="en-US" sz="1600" dirty="0"/>
              <a:t>grew 4.1% in 2022 to $4.5 trillion or $13,493 per person, and accounted for 17.3% of Gross Domestic Product</a:t>
            </a:r>
            <a:br>
              <a:rPr lang="en-US" sz="1600" dirty="0"/>
            </a:br>
            <a:endParaRPr lang="en-US" sz="1600" dirty="0">
              <a:solidFill>
                <a:srgbClr val="FFFFFF"/>
              </a:solidFill>
            </a:endParaRPr>
          </a:p>
        </p:txBody>
      </p:sp>
      <p:sp>
        <p:nvSpPr>
          <p:cNvPr id="129" name="Rectangle 128">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3" name="Picture 12" descr="A line graph with numbers and a line going up&#10;&#10;Description automatically generated">
            <a:extLst>
              <a:ext uri="{FF2B5EF4-FFF2-40B4-BE49-F238E27FC236}">
                <a16:creationId xmlns:a16="http://schemas.microsoft.com/office/drawing/2014/main" id="{A1AB66D7-A771-F22D-609B-824027DBAAA7}"/>
              </a:ext>
            </a:extLst>
          </p:cNvPr>
          <p:cNvPicPr>
            <a:picLocks noChangeAspect="1"/>
          </p:cNvPicPr>
          <p:nvPr/>
        </p:nvPicPr>
        <p:blipFill>
          <a:blip r:embed="rId3"/>
          <a:stretch>
            <a:fillRect/>
          </a:stretch>
        </p:blipFill>
        <p:spPr>
          <a:xfrm>
            <a:off x="439764" y="169673"/>
            <a:ext cx="7547267" cy="6042442"/>
          </a:xfrm>
          <a:prstGeom prst="rect">
            <a:avLst/>
          </a:prstGeom>
        </p:spPr>
      </p:pic>
    </p:spTree>
    <p:extLst>
      <p:ext uri="{BB962C8B-B14F-4D97-AF65-F5344CB8AC3E}">
        <p14:creationId xmlns:p14="http://schemas.microsoft.com/office/powerpoint/2010/main" val="38195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2" name="Rectangle 81">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4" name="Rectangle 83">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6" name="Rectangle 85">
            <a:extLst>
              <a:ext uri="{FF2B5EF4-FFF2-40B4-BE49-F238E27FC236}">
                <a16:creationId xmlns:a16="http://schemas.microsoft.com/office/drawing/2014/main" id="{E9DDF273-E040-4765-AD05-872458E13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88" name="Rectangle 8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2016A0E-C5C5-452F-1CCD-C6C7D333C467}"/>
              </a:ext>
            </a:extLst>
          </p:cNvPr>
          <p:cNvSpPr>
            <a:spLocks noGrp="1"/>
          </p:cNvSpPr>
          <p:nvPr>
            <p:ph type="title"/>
          </p:nvPr>
        </p:nvSpPr>
        <p:spPr>
          <a:xfrm>
            <a:off x="581191" y="1020431"/>
            <a:ext cx="10993549" cy="1475013"/>
          </a:xfrm>
        </p:spPr>
        <p:txBody>
          <a:bodyPr vert="horz" lIns="91440" tIns="45720" rIns="91440" bIns="45720" rtlCol="0" anchor="b">
            <a:normAutofit/>
          </a:bodyPr>
          <a:lstStyle/>
          <a:p>
            <a:pPr algn="ctr"/>
            <a:r>
              <a:rPr lang="en-US" sz="3600" dirty="0"/>
              <a:t>Nh expenditure  VS  population GROWTH</a:t>
            </a:r>
            <a:br>
              <a:rPr lang="en-US" sz="3600" dirty="0"/>
            </a:br>
            <a:endParaRPr lang="en-US" sz="3600" dirty="0"/>
          </a:p>
        </p:txBody>
      </p:sp>
      <p:sp>
        <p:nvSpPr>
          <p:cNvPr id="90" name="Rectangle 8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2" name="Rectangle 9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4" name="Rectangle 9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9" name="Picture 8" descr="A graph showing the growth of the year&#10;&#10;Description automatically generated">
            <a:extLst>
              <a:ext uri="{FF2B5EF4-FFF2-40B4-BE49-F238E27FC236}">
                <a16:creationId xmlns:a16="http://schemas.microsoft.com/office/drawing/2014/main" id="{D8AC0A54-496C-42CD-3098-95C47D8F7723}"/>
              </a:ext>
            </a:extLst>
          </p:cNvPr>
          <p:cNvPicPr>
            <a:picLocks noChangeAspect="1"/>
          </p:cNvPicPr>
          <p:nvPr/>
        </p:nvPicPr>
        <p:blipFill>
          <a:blip r:embed="rId3"/>
          <a:stretch>
            <a:fillRect/>
          </a:stretch>
        </p:blipFill>
        <p:spPr>
          <a:xfrm>
            <a:off x="892998" y="3081867"/>
            <a:ext cx="4597870" cy="3310466"/>
          </a:xfrm>
          <a:prstGeom prst="rect">
            <a:avLst/>
          </a:prstGeom>
        </p:spPr>
      </p:pic>
      <p:pic>
        <p:nvPicPr>
          <p:cNvPr id="11" name="Picture 10" descr="A graph with a line going up&#10;&#10;Description automatically generated">
            <a:extLst>
              <a:ext uri="{FF2B5EF4-FFF2-40B4-BE49-F238E27FC236}">
                <a16:creationId xmlns:a16="http://schemas.microsoft.com/office/drawing/2014/main" id="{7EA8E5A4-FB91-F278-48D2-4461407EDBFB}"/>
              </a:ext>
            </a:extLst>
          </p:cNvPr>
          <p:cNvPicPr>
            <a:picLocks noChangeAspect="1"/>
          </p:cNvPicPr>
          <p:nvPr/>
        </p:nvPicPr>
        <p:blipFill>
          <a:blip r:embed="rId4"/>
          <a:stretch>
            <a:fillRect/>
          </a:stretch>
        </p:blipFill>
        <p:spPr>
          <a:xfrm>
            <a:off x="6529569" y="3074266"/>
            <a:ext cx="4940996" cy="3310466"/>
          </a:xfrm>
          <a:prstGeom prst="rect">
            <a:avLst/>
          </a:prstGeom>
        </p:spPr>
      </p:pic>
    </p:spTree>
    <p:extLst>
      <p:ext uri="{BB962C8B-B14F-4D97-AF65-F5344CB8AC3E}">
        <p14:creationId xmlns:p14="http://schemas.microsoft.com/office/powerpoint/2010/main" val="26706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 name="Rectangle 203">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5" name="Rectangle 204">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6" name="Rectangle 205">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7" name="Rectangle 206">
            <a:extLst>
              <a:ext uri="{FF2B5EF4-FFF2-40B4-BE49-F238E27FC236}">
                <a16:creationId xmlns:a16="http://schemas.microsoft.com/office/drawing/2014/main" id="{E9DDF273-E040-4765-AD05-872458E13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8" name="Rectangle 207">
            <a:extLst>
              <a:ext uri="{FF2B5EF4-FFF2-40B4-BE49-F238E27FC236}">
                <a16:creationId xmlns:a16="http://schemas.microsoft.com/office/drawing/2014/main" id="{EE997D3B-4ECD-4397-A989-D5882BB32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9" name="Group 208">
            <a:extLst>
              <a:ext uri="{FF2B5EF4-FFF2-40B4-BE49-F238E27FC236}">
                <a16:creationId xmlns:a16="http://schemas.microsoft.com/office/drawing/2014/main" id="{3A852E5D-96B2-47B5-AB0F-426F231FBD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1"/>
            <a:ext cx="3703320" cy="5935131"/>
            <a:chOff x="438068" y="457201"/>
            <a:chExt cx="3703320" cy="5935131"/>
          </a:xfrm>
        </p:grpSpPr>
        <p:sp>
          <p:nvSpPr>
            <p:cNvPr id="197" name="Rectangle 196">
              <a:extLst>
                <a:ext uri="{FF2B5EF4-FFF2-40B4-BE49-F238E27FC236}">
                  <a16:creationId xmlns:a16="http://schemas.microsoft.com/office/drawing/2014/main" id="{FBEA2C8A-CA20-494E-8DAA-985E842EDB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41102"/>
              <a:ext cx="3702134" cy="5751230"/>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0" name="Rectangle 209">
              <a:extLst>
                <a:ext uri="{FF2B5EF4-FFF2-40B4-BE49-F238E27FC236}">
                  <a16:creationId xmlns:a16="http://schemas.microsoft.com/office/drawing/2014/main" id="{DBAE429C-3A94-4C39-B88C-596F1E4C0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1"/>
              <a:ext cx="370332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a:extLst>
              <a:ext uri="{FF2B5EF4-FFF2-40B4-BE49-F238E27FC236}">
                <a16:creationId xmlns:a16="http://schemas.microsoft.com/office/drawing/2014/main" id="{0B4CD4FE-9E5B-6DED-53A6-2919B25D08A9}"/>
              </a:ext>
            </a:extLst>
          </p:cNvPr>
          <p:cNvSpPr>
            <a:spLocks noGrp="1"/>
          </p:cNvSpPr>
          <p:nvPr>
            <p:ph type="ctrTitle"/>
          </p:nvPr>
        </p:nvSpPr>
        <p:spPr>
          <a:xfrm>
            <a:off x="584200" y="3316165"/>
            <a:ext cx="3412067" cy="2467343"/>
          </a:xfrm>
        </p:spPr>
        <p:txBody>
          <a:bodyPr vert="horz" lIns="91440" tIns="45720" rIns="91440" bIns="45720" rtlCol="0" anchor="b">
            <a:normAutofit/>
          </a:bodyPr>
          <a:lstStyle/>
          <a:p>
            <a:r>
              <a:rPr lang="en-US" sz="3600" dirty="0">
                <a:solidFill>
                  <a:srgbClr val="FFFFFF"/>
                </a:solidFill>
              </a:rPr>
              <a:t>National Healthcare Expenditure GDP 1960- 2022</a:t>
            </a:r>
          </a:p>
        </p:txBody>
      </p:sp>
      <p:pic>
        <p:nvPicPr>
          <p:cNvPr id="26" name="Picture 25" descr="Graph on document with pen">
            <a:extLst>
              <a:ext uri="{FF2B5EF4-FFF2-40B4-BE49-F238E27FC236}">
                <a16:creationId xmlns:a16="http://schemas.microsoft.com/office/drawing/2014/main" id="{4916D41D-2B25-ACC8-8B7E-493DD99BB157}"/>
              </a:ext>
            </a:extLst>
          </p:cNvPr>
          <p:cNvPicPr>
            <a:picLocks noChangeAspect="1"/>
          </p:cNvPicPr>
          <p:nvPr/>
        </p:nvPicPr>
        <p:blipFill>
          <a:blip r:embed="rId3"/>
          <a:srcRect b="5330"/>
          <a:stretch/>
        </p:blipFill>
        <p:spPr>
          <a:xfrm>
            <a:off x="889687" y="1074491"/>
            <a:ext cx="2776151" cy="1754311"/>
          </a:xfrm>
          <a:prstGeom prst="rect">
            <a:avLst/>
          </a:prstGeom>
        </p:spPr>
      </p:pic>
      <p:pic>
        <p:nvPicPr>
          <p:cNvPr id="5" name="Picture 4" descr="A graph showing the growth of the year&#10;&#10;Description automatically generated">
            <a:extLst>
              <a:ext uri="{FF2B5EF4-FFF2-40B4-BE49-F238E27FC236}">
                <a16:creationId xmlns:a16="http://schemas.microsoft.com/office/drawing/2014/main" id="{43EFC8E4-4C96-D419-448F-0CE47ACBC601}"/>
              </a:ext>
            </a:extLst>
          </p:cNvPr>
          <p:cNvPicPr>
            <a:picLocks noChangeAspect="1"/>
          </p:cNvPicPr>
          <p:nvPr/>
        </p:nvPicPr>
        <p:blipFill>
          <a:blip r:embed="rId4"/>
          <a:stretch>
            <a:fillRect/>
          </a:stretch>
        </p:blipFill>
        <p:spPr>
          <a:xfrm>
            <a:off x="4878064" y="1364784"/>
            <a:ext cx="6232401" cy="4362678"/>
          </a:xfrm>
          <a:prstGeom prst="rect">
            <a:avLst/>
          </a:prstGeom>
        </p:spPr>
      </p:pic>
    </p:spTree>
    <p:extLst>
      <p:ext uri="{BB962C8B-B14F-4D97-AF65-F5344CB8AC3E}">
        <p14:creationId xmlns:p14="http://schemas.microsoft.com/office/powerpoint/2010/main" val="28362277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4" name="Rectangle 393">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96" name="Rectangle 395">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98" name="Rectangle 397">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00" name="Rectangle 399">
            <a:extLst>
              <a:ext uri="{FF2B5EF4-FFF2-40B4-BE49-F238E27FC236}">
                <a16:creationId xmlns:a16="http://schemas.microsoft.com/office/drawing/2014/main" id="{E9DDF273-E040-4765-AD05-872458E13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402" name="Rectangle 401">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C903843E-1FAB-AFBB-BDC9-440FCC8CFB12}"/>
              </a:ext>
            </a:extLst>
          </p:cNvPr>
          <p:cNvSpPr>
            <a:spLocks noGrp="1"/>
          </p:cNvSpPr>
          <p:nvPr>
            <p:ph type="ctrTitle"/>
          </p:nvPr>
        </p:nvSpPr>
        <p:spPr>
          <a:xfrm>
            <a:off x="581191" y="1020431"/>
            <a:ext cx="10993549" cy="1475013"/>
          </a:xfrm>
        </p:spPr>
        <p:txBody>
          <a:bodyPr vert="horz" lIns="91440" tIns="45720" rIns="91440" bIns="45720" rtlCol="0" anchor="b">
            <a:normAutofit/>
          </a:bodyPr>
          <a:lstStyle/>
          <a:p>
            <a:pPr algn="l"/>
            <a:br>
              <a:rPr lang="en-US" sz="3600" dirty="0"/>
            </a:br>
            <a:r>
              <a:rPr lang="en-US" sz="3600" dirty="0"/>
              <a:t>Heart disease </a:t>
            </a:r>
          </a:p>
        </p:txBody>
      </p:sp>
      <p:sp>
        <p:nvSpPr>
          <p:cNvPr id="20" name="Subtitle 2">
            <a:extLst>
              <a:ext uri="{FF2B5EF4-FFF2-40B4-BE49-F238E27FC236}">
                <a16:creationId xmlns:a16="http://schemas.microsoft.com/office/drawing/2014/main" id="{826664CC-F0B7-D2E1-A321-E97944F52EA3}"/>
              </a:ext>
            </a:extLst>
          </p:cNvPr>
          <p:cNvSpPr>
            <a:spLocks noGrp="1"/>
          </p:cNvSpPr>
          <p:nvPr>
            <p:ph type="subTitle" idx="1"/>
          </p:nvPr>
        </p:nvSpPr>
        <p:spPr>
          <a:xfrm>
            <a:off x="581194" y="2495445"/>
            <a:ext cx="10993546" cy="468233"/>
          </a:xfrm>
        </p:spPr>
        <p:txBody>
          <a:bodyPr vert="horz" lIns="91440" tIns="45720" rIns="91440" bIns="45720" rtlCol="0" anchor="t">
            <a:normAutofit/>
          </a:bodyPr>
          <a:lstStyle/>
          <a:p>
            <a:pPr algn="l"/>
            <a:r>
              <a:rPr lang="en-US" sz="1500" cap="all" dirty="0">
                <a:solidFill>
                  <a:schemeClr val="accent1"/>
                </a:solidFill>
              </a:rPr>
              <a:t>“More than 944,800 Americans die of heart disease or stroke every year—that's more than 1 in 3 deaths” CDC</a:t>
            </a:r>
          </a:p>
          <a:p>
            <a:pPr algn="l"/>
            <a:endParaRPr lang="en-US" sz="1500" cap="all" dirty="0">
              <a:solidFill>
                <a:schemeClr val="accent1"/>
              </a:solidFill>
            </a:endParaRPr>
          </a:p>
        </p:txBody>
      </p:sp>
      <p:sp>
        <p:nvSpPr>
          <p:cNvPr id="404" name="Rectangle 403">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06" name="Rectangle 405">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08" name="Rectangle 407">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0" name="Picture 9" descr="A graph of the states with the highest stroke rates&#10;&#10;Description automatically generated">
            <a:extLst>
              <a:ext uri="{FF2B5EF4-FFF2-40B4-BE49-F238E27FC236}">
                <a16:creationId xmlns:a16="http://schemas.microsoft.com/office/drawing/2014/main" id="{D55BDBFE-110B-D96D-1B96-AA937F5DFC61}"/>
              </a:ext>
            </a:extLst>
          </p:cNvPr>
          <p:cNvPicPr>
            <a:picLocks noChangeAspect="1"/>
          </p:cNvPicPr>
          <p:nvPr/>
        </p:nvPicPr>
        <p:blipFill>
          <a:blip r:embed="rId3"/>
          <a:stretch>
            <a:fillRect/>
          </a:stretch>
        </p:blipFill>
        <p:spPr>
          <a:xfrm>
            <a:off x="1179491" y="3081867"/>
            <a:ext cx="4024884" cy="3310466"/>
          </a:xfrm>
          <a:prstGeom prst="rect">
            <a:avLst/>
          </a:prstGeom>
        </p:spPr>
      </p:pic>
      <p:pic>
        <p:nvPicPr>
          <p:cNvPr id="8" name="Picture 7" descr="A graph of the states with high blood pressure rate&#10;&#10;Description automatically generated">
            <a:extLst>
              <a:ext uri="{FF2B5EF4-FFF2-40B4-BE49-F238E27FC236}">
                <a16:creationId xmlns:a16="http://schemas.microsoft.com/office/drawing/2014/main" id="{BF45FCCD-10CB-2E1B-C499-9762FF588769}"/>
              </a:ext>
            </a:extLst>
          </p:cNvPr>
          <p:cNvPicPr>
            <a:picLocks noChangeAspect="1"/>
          </p:cNvPicPr>
          <p:nvPr/>
        </p:nvPicPr>
        <p:blipFill>
          <a:blip r:embed="rId4"/>
          <a:stretch>
            <a:fillRect/>
          </a:stretch>
        </p:blipFill>
        <p:spPr>
          <a:xfrm>
            <a:off x="6956569" y="3074266"/>
            <a:ext cx="4086995" cy="3310466"/>
          </a:xfrm>
          <a:prstGeom prst="rect">
            <a:avLst/>
          </a:prstGeom>
        </p:spPr>
      </p:pic>
    </p:spTree>
    <p:extLst>
      <p:ext uri="{BB962C8B-B14F-4D97-AF65-F5344CB8AC3E}">
        <p14:creationId xmlns:p14="http://schemas.microsoft.com/office/powerpoint/2010/main" val="435195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9"/>
                                        </p:tgtEl>
                                        <p:attrNameLst>
                                          <p:attrName>style.visibility</p:attrName>
                                        </p:attrNameLst>
                                      </p:cBhvr>
                                      <p:to>
                                        <p:strVal val="visible"/>
                                      </p:to>
                                    </p:set>
                                    <p:animEffect transition="in" filter="fade">
                                      <p:cBhvr>
                                        <p:cTn id="7" dur="700"/>
                                        <p:tgtEl>
                                          <p:spTgt spid="19"/>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20">
                                            <p:txEl>
                                              <p:pRg st="0" end="0"/>
                                            </p:txEl>
                                          </p:spTgt>
                                        </p:tgtEl>
                                        <p:attrNameLst>
                                          <p:attrName>style.visibility</p:attrName>
                                        </p:attrNameLst>
                                      </p:cBhvr>
                                      <p:to>
                                        <p:strVal val="visible"/>
                                      </p:to>
                                    </p:set>
                                    <p:animEffect transition="in" filter="fade">
                                      <p:cBhvr>
                                        <p:cTn id="10" dur="7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BDDC6A6-1AA6-9982-5041-ABE097C1BFCC}"/>
            </a:ext>
          </a:extLst>
        </p:cNvPr>
        <p:cNvGrpSpPr/>
        <p:nvPr/>
      </p:nvGrpSpPr>
      <p:grpSpPr>
        <a:xfrm>
          <a:off x="0" y="0"/>
          <a:ext cx="0" cy="0"/>
          <a:chOff x="0" y="0"/>
          <a:chExt cx="0" cy="0"/>
        </a:xfrm>
      </p:grpSpPr>
      <p:sp>
        <p:nvSpPr>
          <p:cNvPr id="274" name="Rectangle 273">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6" name="Rectangle 275">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8" name="Rectangle 277">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0" name="Rectangle 279">
            <a:extLst>
              <a:ext uri="{FF2B5EF4-FFF2-40B4-BE49-F238E27FC236}">
                <a16:creationId xmlns:a16="http://schemas.microsoft.com/office/drawing/2014/main" id="{E9DDF273-E040-4765-AD05-872458E13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82" name="Rectangle 281">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F1400ED6-8620-AEAE-D06B-C8B45139F44B}"/>
              </a:ext>
            </a:extLst>
          </p:cNvPr>
          <p:cNvSpPr>
            <a:spLocks noGrp="1"/>
          </p:cNvSpPr>
          <p:nvPr>
            <p:ph type="ctrTitle"/>
          </p:nvPr>
        </p:nvSpPr>
        <p:spPr>
          <a:xfrm>
            <a:off x="581191" y="1020431"/>
            <a:ext cx="10993549" cy="1475013"/>
          </a:xfrm>
        </p:spPr>
        <p:txBody>
          <a:bodyPr vert="horz" lIns="91440" tIns="45720" rIns="91440" bIns="45720" rtlCol="0" anchor="b">
            <a:normAutofit/>
          </a:bodyPr>
          <a:lstStyle/>
          <a:p>
            <a:pPr algn="l"/>
            <a:r>
              <a:rPr lang="en-US" sz="3600" dirty="0"/>
              <a:t>Cancer (non-skin) or Melanoma</a:t>
            </a:r>
          </a:p>
        </p:txBody>
      </p:sp>
      <p:sp>
        <p:nvSpPr>
          <p:cNvPr id="20" name="Subtitle 2">
            <a:extLst>
              <a:ext uri="{FF2B5EF4-FFF2-40B4-BE49-F238E27FC236}">
                <a16:creationId xmlns:a16="http://schemas.microsoft.com/office/drawing/2014/main" id="{A8033B6F-E3F2-3509-D529-72D91A294D42}"/>
              </a:ext>
            </a:extLst>
          </p:cNvPr>
          <p:cNvSpPr>
            <a:spLocks noGrp="1"/>
          </p:cNvSpPr>
          <p:nvPr>
            <p:ph type="subTitle" idx="1"/>
          </p:nvPr>
        </p:nvSpPr>
        <p:spPr>
          <a:xfrm>
            <a:off x="581194" y="2495445"/>
            <a:ext cx="10993546" cy="468233"/>
          </a:xfrm>
        </p:spPr>
        <p:txBody>
          <a:bodyPr vert="horz" lIns="91440" tIns="45720" rIns="91440" bIns="45720" rtlCol="0" anchor="t">
            <a:normAutofit/>
          </a:bodyPr>
          <a:lstStyle/>
          <a:p>
            <a:pPr algn="l"/>
            <a:r>
              <a:rPr lang="en-US" sz="1600" cap="all" dirty="0">
                <a:solidFill>
                  <a:schemeClr val="accent1"/>
                </a:solidFill>
              </a:rPr>
              <a:t>Each year 1.7 million people are diagnosed</a:t>
            </a:r>
          </a:p>
        </p:txBody>
      </p:sp>
      <p:sp>
        <p:nvSpPr>
          <p:cNvPr id="284" name="Rectangle 283">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6" name="Rectangle 285">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8" name="Rectangle 287">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Picture 4" descr="A graph of the top 10 states with the highest cancer rates&#10;&#10;Description automatically generated">
            <a:extLst>
              <a:ext uri="{FF2B5EF4-FFF2-40B4-BE49-F238E27FC236}">
                <a16:creationId xmlns:a16="http://schemas.microsoft.com/office/drawing/2014/main" id="{4734FC0A-5531-1F22-5347-4D95B0CE6DAD}"/>
              </a:ext>
            </a:extLst>
          </p:cNvPr>
          <p:cNvPicPr>
            <a:picLocks noChangeAspect="1"/>
          </p:cNvPicPr>
          <p:nvPr/>
        </p:nvPicPr>
        <p:blipFill>
          <a:blip r:embed="rId3"/>
          <a:stretch>
            <a:fillRect/>
          </a:stretch>
        </p:blipFill>
        <p:spPr>
          <a:xfrm>
            <a:off x="1129337" y="3081867"/>
            <a:ext cx="4125191" cy="3310466"/>
          </a:xfrm>
          <a:prstGeom prst="rect">
            <a:avLst/>
          </a:prstGeom>
        </p:spPr>
      </p:pic>
      <p:pic>
        <p:nvPicPr>
          <p:cNvPr id="3" name="Picture 2" descr="A map of the united states&#10;&#10;Description automatically generated">
            <a:extLst>
              <a:ext uri="{FF2B5EF4-FFF2-40B4-BE49-F238E27FC236}">
                <a16:creationId xmlns:a16="http://schemas.microsoft.com/office/drawing/2014/main" id="{DBBC3AAD-FE0D-C1FC-6703-D29A1273B281}"/>
              </a:ext>
            </a:extLst>
          </p:cNvPr>
          <p:cNvPicPr>
            <a:picLocks noChangeAspect="1"/>
          </p:cNvPicPr>
          <p:nvPr/>
        </p:nvPicPr>
        <p:blipFill>
          <a:blip r:embed="rId4"/>
          <a:stretch>
            <a:fillRect/>
          </a:stretch>
        </p:blipFill>
        <p:spPr>
          <a:xfrm>
            <a:off x="6256867" y="3138443"/>
            <a:ext cx="5486400" cy="3182112"/>
          </a:xfrm>
          <a:prstGeom prst="rect">
            <a:avLst/>
          </a:prstGeom>
        </p:spPr>
      </p:pic>
    </p:spTree>
    <p:extLst>
      <p:ext uri="{BB962C8B-B14F-4D97-AF65-F5344CB8AC3E}">
        <p14:creationId xmlns:p14="http://schemas.microsoft.com/office/powerpoint/2010/main" val="26329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9"/>
                                        </p:tgtEl>
                                        <p:attrNameLst>
                                          <p:attrName>style.visibility</p:attrName>
                                        </p:attrNameLst>
                                      </p:cBhvr>
                                      <p:to>
                                        <p:strVal val="visible"/>
                                      </p:to>
                                    </p:set>
                                    <p:animEffect transition="in" filter="fade">
                                      <p:cBhvr>
                                        <p:cTn id="7" dur="700"/>
                                        <p:tgtEl>
                                          <p:spTgt spid="19"/>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20">
                                            <p:txEl>
                                              <p:pRg st="0" end="0"/>
                                            </p:txEl>
                                          </p:spTgt>
                                        </p:tgtEl>
                                        <p:attrNameLst>
                                          <p:attrName>style.visibility</p:attrName>
                                        </p:attrNameLst>
                                      </p:cBhvr>
                                      <p:to>
                                        <p:strVal val="visible"/>
                                      </p:to>
                                    </p:set>
                                    <p:animEffect transition="in" filter="fade">
                                      <p:cBhvr>
                                        <p:cTn id="10" dur="7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8662C08-08BC-3DBA-CC0D-7B85A999AF57}"/>
            </a:ext>
          </a:extLst>
        </p:cNvPr>
        <p:cNvGrpSpPr/>
        <p:nvPr/>
      </p:nvGrpSpPr>
      <p:grpSpPr>
        <a:xfrm>
          <a:off x="0" y="0"/>
          <a:ext cx="0" cy="0"/>
          <a:chOff x="0" y="0"/>
          <a:chExt cx="0" cy="0"/>
        </a:xfrm>
      </p:grpSpPr>
      <p:sp>
        <p:nvSpPr>
          <p:cNvPr id="133" name="Rectangle 132">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5" name="Rectangle 134">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7" name="Rectangle 136">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Rectangle 138">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41" name="Rectangle 140">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sp>
        <p:nvSpPr>
          <p:cNvPr id="143" name="Rectangle 142">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Title 1">
            <a:extLst>
              <a:ext uri="{FF2B5EF4-FFF2-40B4-BE49-F238E27FC236}">
                <a16:creationId xmlns:a16="http://schemas.microsoft.com/office/drawing/2014/main" id="{AF6C48B7-D9C7-B6F0-B3AC-41FB9276D497}"/>
              </a:ext>
            </a:extLst>
          </p:cNvPr>
          <p:cNvSpPr>
            <a:spLocks noGrp="1"/>
          </p:cNvSpPr>
          <p:nvPr>
            <p:ph type="ctrTitle"/>
          </p:nvPr>
        </p:nvSpPr>
        <p:spPr>
          <a:xfrm>
            <a:off x="8372723" y="850791"/>
            <a:ext cx="3202016" cy="4198288"/>
          </a:xfrm>
        </p:spPr>
        <p:txBody>
          <a:bodyPr vert="horz" lIns="91440" tIns="45720" rIns="91440" bIns="45720" rtlCol="0" anchor="ctr">
            <a:normAutofit/>
          </a:bodyPr>
          <a:lstStyle/>
          <a:p>
            <a:pPr algn="l"/>
            <a:r>
              <a:rPr lang="en-US" sz="3600" dirty="0">
                <a:solidFill>
                  <a:srgbClr val="FFFFFF"/>
                </a:solidFill>
              </a:rPr>
              <a:t>Diabetes</a:t>
            </a:r>
          </a:p>
        </p:txBody>
      </p:sp>
      <p:sp>
        <p:nvSpPr>
          <p:cNvPr id="145" name="Rectangle 144">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Subtitle 2">
            <a:extLst>
              <a:ext uri="{FF2B5EF4-FFF2-40B4-BE49-F238E27FC236}">
                <a16:creationId xmlns:a16="http://schemas.microsoft.com/office/drawing/2014/main" id="{E9FF0ED4-B040-F09E-D883-D8B2E263C4A9}"/>
              </a:ext>
            </a:extLst>
          </p:cNvPr>
          <p:cNvSpPr>
            <a:spLocks noGrp="1"/>
          </p:cNvSpPr>
          <p:nvPr>
            <p:ph type="subTitle" idx="1"/>
          </p:nvPr>
        </p:nvSpPr>
        <p:spPr>
          <a:xfrm>
            <a:off x="8372723" y="5545331"/>
            <a:ext cx="3202016" cy="649222"/>
          </a:xfrm>
          <a:noFill/>
        </p:spPr>
        <p:txBody>
          <a:bodyPr vert="horz" lIns="91440" tIns="45720" rIns="91440" bIns="45720" rtlCol="0" anchor="ctr">
            <a:normAutofit/>
          </a:bodyPr>
          <a:lstStyle/>
          <a:p>
            <a:pPr algn="l"/>
            <a:r>
              <a:rPr lang="en-US" cap="all" dirty="0">
                <a:solidFill>
                  <a:srgbClr val="FFFFFF">
                    <a:alpha val="75000"/>
                  </a:srgbClr>
                </a:solidFill>
              </a:rPr>
              <a:t>12% of the us population</a:t>
            </a:r>
          </a:p>
        </p:txBody>
      </p:sp>
      <p:pic>
        <p:nvPicPr>
          <p:cNvPr id="6" name="Picture 5" descr="A graph of the highest diabetes rate&#10;&#10;Description automatically generated">
            <a:extLst>
              <a:ext uri="{FF2B5EF4-FFF2-40B4-BE49-F238E27FC236}">
                <a16:creationId xmlns:a16="http://schemas.microsoft.com/office/drawing/2014/main" id="{F62773E7-768B-025C-C242-171D496D5204}"/>
              </a:ext>
            </a:extLst>
          </p:cNvPr>
          <p:cNvPicPr>
            <a:picLocks noChangeAspect="1"/>
          </p:cNvPicPr>
          <p:nvPr/>
        </p:nvPicPr>
        <p:blipFill>
          <a:blip r:embed="rId3"/>
          <a:stretch>
            <a:fillRect/>
          </a:stretch>
        </p:blipFill>
        <p:spPr>
          <a:xfrm>
            <a:off x="1258784" y="850791"/>
            <a:ext cx="5593277" cy="4516547"/>
          </a:xfrm>
          <a:prstGeom prst="rect">
            <a:avLst/>
          </a:prstGeom>
        </p:spPr>
      </p:pic>
    </p:spTree>
    <p:extLst>
      <p:ext uri="{BB962C8B-B14F-4D97-AF65-F5344CB8AC3E}">
        <p14:creationId xmlns:p14="http://schemas.microsoft.com/office/powerpoint/2010/main" val="1913802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9"/>
                                        </p:tgtEl>
                                        <p:attrNameLst>
                                          <p:attrName>style.visibility</p:attrName>
                                        </p:attrNameLst>
                                      </p:cBhvr>
                                      <p:to>
                                        <p:strVal val="visible"/>
                                      </p:to>
                                    </p:set>
                                    <p:animEffect transition="in" filter="fade">
                                      <p:cBhvr>
                                        <p:cTn id="7" dur="700"/>
                                        <p:tgtEl>
                                          <p:spTgt spid="19"/>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20">
                                            <p:txEl>
                                              <p:pRg st="0" end="0"/>
                                            </p:txEl>
                                          </p:spTgt>
                                        </p:tgtEl>
                                        <p:attrNameLst>
                                          <p:attrName>style.visibility</p:attrName>
                                        </p:attrNameLst>
                                      </p:cBhvr>
                                      <p:to>
                                        <p:strVal val="visible"/>
                                      </p:to>
                                    </p:set>
                                    <p:animEffect transition="in" filter="fade">
                                      <p:cBhvr>
                                        <p:cTn id="10" dur="7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bldLst>
  </p:timing>
</p:sld>
</file>

<file path=ppt/theme/theme1.xml><?xml version="1.0" encoding="utf-8"?>
<a:theme xmlns:a="http://schemas.openxmlformats.org/drawingml/2006/main" name="DividendVTI">
  <a:themeElements>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9D1F84C-D1FD-4B1B-9CFD-8E0D96AC4DF2}">
  <ds:schemaRefs>
    <ds:schemaRef ds:uri="http://schemas.microsoft.com/sharepoint/v3/contenttype/forms"/>
  </ds:schemaRefs>
</ds:datastoreItem>
</file>

<file path=customXml/itemProps2.xml><?xml version="1.0" encoding="utf-8"?>
<ds:datastoreItem xmlns:ds="http://schemas.openxmlformats.org/officeDocument/2006/customXml" ds:itemID="{5A00B2AC-C335-4100-B8B3-2D9F49A7290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037C456-A6DA-4DEE-A3FB-4EC3058FD0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{6F3171E2-3DF2-43B0-8152-56BA61D9D2DE}tf45205285_win32</Template>
  <TotalTime>5950</TotalTime>
  <Words>948</Words>
  <Application>Microsoft Office PowerPoint</Application>
  <PresentationFormat>Widescreen</PresentationFormat>
  <Paragraphs>91</Paragraphs>
  <Slides>23</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Georgia</vt:lpstr>
      <vt:lpstr>Gill Sans MT</vt:lpstr>
      <vt:lpstr>Wingdings 2</vt:lpstr>
      <vt:lpstr>DividendVTI</vt:lpstr>
      <vt:lpstr>can we improve  CHRONIC DISEASE IN AMERICA?    Presented by: Lydia Thielen NSS Data Analytics Cohort 14   </vt:lpstr>
      <vt:lpstr>Goals and objectives  </vt:lpstr>
      <vt:lpstr>DATA &amp; Explanations </vt:lpstr>
      <vt:lpstr>National Health Expenditure by percent    grew 4.1% in 2022 to $4.5 trillion or $13,493 per person, and accounted for 17.3% of Gross Domestic Product </vt:lpstr>
      <vt:lpstr>Nh expenditure  VS  population GROWTH </vt:lpstr>
      <vt:lpstr>National Healthcare Expenditure GDP 1960- 2022</vt:lpstr>
      <vt:lpstr> Heart disease </vt:lpstr>
      <vt:lpstr>Cancer (non-skin) or Melanoma</vt:lpstr>
      <vt:lpstr>Diabetes</vt:lpstr>
      <vt:lpstr>Obesity</vt:lpstr>
      <vt:lpstr>    Cognitive disability   </vt:lpstr>
      <vt:lpstr>Learning Disabilities in kids  </vt:lpstr>
      <vt:lpstr>PowerPoint Presentation</vt:lpstr>
      <vt:lpstr>Risk Factors </vt:lpstr>
      <vt:lpstr>PowerPoint Presentation</vt:lpstr>
      <vt:lpstr>PowerPoint Presentation</vt:lpstr>
      <vt:lpstr>Excessive alcohol  </vt:lpstr>
      <vt:lpstr>Healthier states </vt:lpstr>
      <vt:lpstr>The Healthiest state in the USA in 2022 </vt:lpstr>
      <vt:lpstr>Correlation between smoking and High Blood pressure </vt:lpstr>
      <vt:lpstr>What can we do as individuals?   </vt:lpstr>
      <vt:lpstr>Websites of medical professionals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Lydia Thielen</dc:creator>
  <cp:lastModifiedBy>Lydia Thielen</cp:lastModifiedBy>
  <cp:revision>59</cp:revision>
  <dcterms:created xsi:type="dcterms:W3CDTF">2024-12-13T16:21:20Z</dcterms:created>
  <dcterms:modified xsi:type="dcterms:W3CDTF">2025-01-03T06:16:05Z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